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1"/>
  </p:sldMasterIdLst>
  <p:notesMasterIdLst>
    <p:notesMasterId r:id="rId94"/>
  </p:notesMasterIdLst>
  <p:handoutMasterIdLst>
    <p:handoutMasterId r:id="rId95"/>
  </p:handoutMasterIdLst>
  <p:sldIdLst>
    <p:sldId id="316" r:id="rId2"/>
    <p:sldId id="435" r:id="rId3"/>
    <p:sldId id="436" r:id="rId4"/>
    <p:sldId id="437" r:id="rId5"/>
    <p:sldId id="438" r:id="rId6"/>
    <p:sldId id="413" r:id="rId7"/>
    <p:sldId id="414" r:id="rId8"/>
    <p:sldId id="404" r:id="rId9"/>
    <p:sldId id="416" r:id="rId10"/>
    <p:sldId id="415" r:id="rId11"/>
    <p:sldId id="417" r:id="rId12"/>
    <p:sldId id="418" r:id="rId13"/>
    <p:sldId id="419" r:id="rId14"/>
    <p:sldId id="485" r:id="rId15"/>
    <p:sldId id="422" r:id="rId16"/>
    <p:sldId id="423" r:id="rId17"/>
    <p:sldId id="456" r:id="rId18"/>
    <p:sldId id="457" r:id="rId19"/>
    <p:sldId id="458" r:id="rId20"/>
    <p:sldId id="459" r:id="rId21"/>
    <p:sldId id="460" r:id="rId22"/>
    <p:sldId id="461" r:id="rId23"/>
    <p:sldId id="402" r:id="rId24"/>
    <p:sldId id="403" r:id="rId25"/>
    <p:sldId id="424" r:id="rId26"/>
    <p:sldId id="465" r:id="rId27"/>
    <p:sldId id="429" r:id="rId28"/>
    <p:sldId id="425" r:id="rId29"/>
    <p:sldId id="426" r:id="rId30"/>
    <p:sldId id="427" r:id="rId31"/>
    <p:sldId id="428" r:id="rId32"/>
    <p:sldId id="431" r:id="rId33"/>
    <p:sldId id="432" r:id="rId34"/>
    <p:sldId id="433" r:id="rId35"/>
    <p:sldId id="434" r:id="rId36"/>
    <p:sldId id="463" r:id="rId37"/>
    <p:sldId id="462" r:id="rId38"/>
    <p:sldId id="464" r:id="rId39"/>
    <p:sldId id="444" r:id="rId40"/>
    <p:sldId id="445" r:id="rId41"/>
    <p:sldId id="446" r:id="rId42"/>
    <p:sldId id="447" r:id="rId43"/>
    <p:sldId id="442" r:id="rId44"/>
    <p:sldId id="443" r:id="rId45"/>
    <p:sldId id="453" r:id="rId46"/>
    <p:sldId id="353" r:id="rId47"/>
    <p:sldId id="355" r:id="rId48"/>
    <p:sldId id="356" r:id="rId49"/>
    <p:sldId id="357" r:id="rId50"/>
    <p:sldId id="358" r:id="rId51"/>
    <p:sldId id="359" r:id="rId52"/>
    <p:sldId id="360" r:id="rId53"/>
    <p:sldId id="486" r:id="rId54"/>
    <p:sldId id="470" r:id="rId55"/>
    <p:sldId id="471" r:id="rId56"/>
    <p:sldId id="472" r:id="rId57"/>
    <p:sldId id="473" r:id="rId58"/>
    <p:sldId id="476" r:id="rId59"/>
    <p:sldId id="474" r:id="rId60"/>
    <p:sldId id="475" r:id="rId61"/>
    <p:sldId id="477" r:id="rId62"/>
    <p:sldId id="368" r:id="rId63"/>
    <p:sldId id="369" r:id="rId64"/>
    <p:sldId id="370" r:id="rId65"/>
    <p:sldId id="479" r:id="rId66"/>
    <p:sldId id="478" r:id="rId67"/>
    <p:sldId id="480" r:id="rId68"/>
    <p:sldId id="373" r:id="rId69"/>
    <p:sldId id="374" r:id="rId70"/>
    <p:sldId id="375" r:id="rId71"/>
    <p:sldId id="376" r:id="rId72"/>
    <p:sldId id="377" r:id="rId73"/>
    <p:sldId id="378" r:id="rId74"/>
    <p:sldId id="379" r:id="rId75"/>
    <p:sldId id="381" r:id="rId76"/>
    <p:sldId id="382" r:id="rId77"/>
    <p:sldId id="383" r:id="rId78"/>
    <p:sldId id="384" r:id="rId79"/>
    <p:sldId id="386" r:id="rId80"/>
    <p:sldId id="385" r:id="rId81"/>
    <p:sldId id="387" r:id="rId82"/>
    <p:sldId id="388" r:id="rId83"/>
    <p:sldId id="389" r:id="rId84"/>
    <p:sldId id="390" r:id="rId85"/>
    <p:sldId id="391" r:id="rId86"/>
    <p:sldId id="392" r:id="rId87"/>
    <p:sldId id="393" r:id="rId88"/>
    <p:sldId id="394" r:id="rId89"/>
    <p:sldId id="395" r:id="rId90"/>
    <p:sldId id="396" r:id="rId91"/>
    <p:sldId id="397" r:id="rId92"/>
    <p:sldId id="398" r:id="rId93"/>
  </p:sldIdLst>
  <p:sldSz cx="9144000" cy="6858000" type="screen4x3"/>
  <p:notesSz cx="9866313" cy="6735763"/>
  <p:defaultTextStyle>
    <a:defPPr>
      <a:defRPr lang="en-US"/>
    </a:defPPr>
    <a:lvl1pPr algn="l" rtl="0" eaLnBrk="0" fontAlgn="base" hangingPunct="0">
      <a:spcBef>
        <a:spcPct val="0"/>
      </a:spcBef>
      <a:spcAft>
        <a:spcPct val="0"/>
      </a:spcAft>
      <a:defRPr sz="3600" kern="1200">
        <a:solidFill>
          <a:schemeClr val="tx1"/>
        </a:solidFill>
        <a:latin typeface="Times" pitchFamily="18" charset="0"/>
        <a:ea typeface="ヒラギノ角ゴ Pro W3" pitchFamily="1" charset="-128"/>
        <a:cs typeface="+mn-cs"/>
      </a:defRPr>
    </a:lvl1pPr>
    <a:lvl2pPr marL="457200" algn="l" rtl="0" eaLnBrk="0" fontAlgn="base" hangingPunct="0">
      <a:spcBef>
        <a:spcPct val="0"/>
      </a:spcBef>
      <a:spcAft>
        <a:spcPct val="0"/>
      </a:spcAft>
      <a:defRPr sz="3600" kern="1200">
        <a:solidFill>
          <a:schemeClr val="tx1"/>
        </a:solidFill>
        <a:latin typeface="Times" pitchFamily="18" charset="0"/>
        <a:ea typeface="ヒラギノ角ゴ Pro W3" pitchFamily="1" charset="-128"/>
        <a:cs typeface="+mn-cs"/>
      </a:defRPr>
    </a:lvl2pPr>
    <a:lvl3pPr marL="914400" algn="l" rtl="0" eaLnBrk="0" fontAlgn="base" hangingPunct="0">
      <a:spcBef>
        <a:spcPct val="0"/>
      </a:spcBef>
      <a:spcAft>
        <a:spcPct val="0"/>
      </a:spcAft>
      <a:defRPr sz="3600" kern="1200">
        <a:solidFill>
          <a:schemeClr val="tx1"/>
        </a:solidFill>
        <a:latin typeface="Times" pitchFamily="18" charset="0"/>
        <a:ea typeface="ヒラギノ角ゴ Pro W3" pitchFamily="1" charset="-128"/>
        <a:cs typeface="+mn-cs"/>
      </a:defRPr>
    </a:lvl3pPr>
    <a:lvl4pPr marL="1371600" algn="l" rtl="0" eaLnBrk="0" fontAlgn="base" hangingPunct="0">
      <a:spcBef>
        <a:spcPct val="0"/>
      </a:spcBef>
      <a:spcAft>
        <a:spcPct val="0"/>
      </a:spcAft>
      <a:defRPr sz="3600" kern="1200">
        <a:solidFill>
          <a:schemeClr val="tx1"/>
        </a:solidFill>
        <a:latin typeface="Times" pitchFamily="18" charset="0"/>
        <a:ea typeface="ヒラギノ角ゴ Pro W3" pitchFamily="1" charset="-128"/>
        <a:cs typeface="+mn-cs"/>
      </a:defRPr>
    </a:lvl4pPr>
    <a:lvl5pPr marL="1828800" algn="l" rtl="0" eaLnBrk="0" fontAlgn="base" hangingPunct="0">
      <a:spcBef>
        <a:spcPct val="0"/>
      </a:spcBef>
      <a:spcAft>
        <a:spcPct val="0"/>
      </a:spcAft>
      <a:defRPr sz="3600" kern="1200">
        <a:solidFill>
          <a:schemeClr val="tx1"/>
        </a:solidFill>
        <a:latin typeface="Times" pitchFamily="18" charset="0"/>
        <a:ea typeface="ヒラギノ角ゴ Pro W3" pitchFamily="1" charset="-128"/>
        <a:cs typeface="+mn-cs"/>
      </a:defRPr>
    </a:lvl5pPr>
    <a:lvl6pPr marL="2286000" algn="l" defTabSz="914400" rtl="0" eaLnBrk="1" latinLnBrk="0" hangingPunct="1">
      <a:defRPr sz="3600" kern="1200">
        <a:solidFill>
          <a:schemeClr val="tx1"/>
        </a:solidFill>
        <a:latin typeface="Times" pitchFamily="18" charset="0"/>
        <a:ea typeface="ヒラギノ角ゴ Pro W3" pitchFamily="1" charset="-128"/>
        <a:cs typeface="+mn-cs"/>
      </a:defRPr>
    </a:lvl6pPr>
    <a:lvl7pPr marL="2743200" algn="l" defTabSz="914400" rtl="0" eaLnBrk="1" latinLnBrk="0" hangingPunct="1">
      <a:defRPr sz="3600" kern="1200">
        <a:solidFill>
          <a:schemeClr val="tx1"/>
        </a:solidFill>
        <a:latin typeface="Times" pitchFamily="18" charset="0"/>
        <a:ea typeface="ヒラギノ角ゴ Pro W3" pitchFamily="1" charset="-128"/>
        <a:cs typeface="+mn-cs"/>
      </a:defRPr>
    </a:lvl7pPr>
    <a:lvl8pPr marL="3200400" algn="l" defTabSz="914400" rtl="0" eaLnBrk="1" latinLnBrk="0" hangingPunct="1">
      <a:defRPr sz="3600" kern="1200">
        <a:solidFill>
          <a:schemeClr val="tx1"/>
        </a:solidFill>
        <a:latin typeface="Times" pitchFamily="18" charset="0"/>
        <a:ea typeface="ヒラギノ角ゴ Pro W3" pitchFamily="1" charset="-128"/>
        <a:cs typeface="+mn-cs"/>
      </a:defRPr>
    </a:lvl8pPr>
    <a:lvl9pPr marL="3657600" algn="l" defTabSz="914400" rtl="0" eaLnBrk="1" latinLnBrk="0" hangingPunct="1">
      <a:defRPr sz="3600" kern="1200">
        <a:solidFill>
          <a:schemeClr val="tx1"/>
        </a:solidFill>
        <a:latin typeface="Times" pitchFamily="18"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4" autoAdjust="0"/>
    <p:restoredTop sz="79212" autoAdjust="0"/>
  </p:normalViewPr>
  <p:slideViewPr>
    <p:cSldViewPr>
      <p:cViewPr varScale="1">
        <p:scale>
          <a:sx n="73" d="100"/>
          <a:sy n="73" d="100"/>
        </p:scale>
        <p:origin x="1454" y="51"/>
      </p:cViewPr>
      <p:guideLst>
        <p:guide orient="horz" pos="2160"/>
        <p:guide pos="2880"/>
      </p:guideLst>
    </p:cSldViewPr>
  </p:slideViewPr>
  <p:outlineViewPr>
    <p:cViewPr>
      <p:scale>
        <a:sx n="33" d="100"/>
        <a:sy n="33" d="100"/>
      </p:scale>
      <p:origin x="0" y="16614"/>
    </p:cViewPr>
  </p:outlineViewPr>
  <p:notesTextViewPr>
    <p:cViewPr>
      <p:scale>
        <a:sx n="100" d="100"/>
        <a:sy n="100" d="100"/>
      </p:scale>
      <p:origin x="0" y="0"/>
    </p:cViewPr>
  </p:notesTextViewPr>
  <p:sorterViewPr>
    <p:cViewPr varScale="1">
      <p:scale>
        <a:sx n="100" d="100"/>
        <a:sy n="100" d="100"/>
      </p:scale>
      <p:origin x="0" y="-11386"/>
    </p:cViewPr>
  </p:sorterViewPr>
  <p:notesViewPr>
    <p:cSldViewPr>
      <p:cViewPr>
        <p:scale>
          <a:sx n="100" d="100"/>
          <a:sy n="100" d="100"/>
        </p:scale>
        <p:origin x="-786" y="3210"/>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C48F0-7CE0-4ECD-9DEA-184223C83DDD}"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de-CH"/>
        </a:p>
      </dgm:t>
    </dgm:pt>
    <dgm:pt modelId="{28A6B0DA-08A3-4B8A-9A34-F57DBEEFF85C}">
      <dgm:prSet phldrT="[Text]" phldr="1"/>
      <dgm:spPr/>
      <dgm:t>
        <a:bodyPr/>
        <a:lstStyle/>
        <a:p>
          <a:endParaRPr lang="de-CH"/>
        </a:p>
      </dgm:t>
    </dgm:pt>
    <dgm:pt modelId="{17EEA4F3-B82E-405C-A418-3E490C130813}" type="parTrans" cxnId="{DF212831-B71F-47E3-B2F8-093368040BB7}">
      <dgm:prSet/>
      <dgm:spPr/>
      <dgm:t>
        <a:bodyPr/>
        <a:lstStyle/>
        <a:p>
          <a:endParaRPr lang="de-CH"/>
        </a:p>
      </dgm:t>
    </dgm:pt>
    <dgm:pt modelId="{985BE394-B781-4754-9F2A-43AD34A6249C}" type="sibTrans" cxnId="{DF212831-B71F-47E3-B2F8-093368040BB7}">
      <dgm:prSet/>
      <dgm:spPr/>
      <dgm:t>
        <a:bodyPr/>
        <a:lstStyle/>
        <a:p>
          <a:endParaRPr lang="de-CH"/>
        </a:p>
      </dgm:t>
    </dgm:pt>
    <dgm:pt modelId="{E13E75A4-C50D-4959-A92D-7F7024D4A8F5}">
      <dgm:prSet phldrT="[Text]" phldr="1"/>
      <dgm:spPr/>
      <dgm:t>
        <a:bodyPr/>
        <a:lstStyle/>
        <a:p>
          <a:endParaRPr lang="de-CH"/>
        </a:p>
      </dgm:t>
    </dgm:pt>
    <dgm:pt modelId="{2CDDD9D1-1F14-4074-9DA8-2AE8EA2DAFB1}" type="parTrans" cxnId="{0E5FDE7A-83C7-4027-B805-6FD0698AFF22}">
      <dgm:prSet/>
      <dgm:spPr/>
      <dgm:t>
        <a:bodyPr/>
        <a:lstStyle/>
        <a:p>
          <a:endParaRPr lang="de-CH"/>
        </a:p>
      </dgm:t>
    </dgm:pt>
    <dgm:pt modelId="{BA1F8DA0-07C6-4AFE-9291-5D7435F70397}" type="sibTrans" cxnId="{0E5FDE7A-83C7-4027-B805-6FD0698AFF22}">
      <dgm:prSet/>
      <dgm:spPr/>
      <dgm:t>
        <a:bodyPr/>
        <a:lstStyle/>
        <a:p>
          <a:endParaRPr lang="de-CH"/>
        </a:p>
      </dgm:t>
    </dgm:pt>
    <dgm:pt modelId="{2D61D46A-1981-4966-A11C-71E26D0F46DE}">
      <dgm:prSet phldrT="[Text]" phldr="1"/>
      <dgm:spPr/>
      <dgm:t>
        <a:bodyPr/>
        <a:lstStyle/>
        <a:p>
          <a:endParaRPr lang="de-CH"/>
        </a:p>
      </dgm:t>
    </dgm:pt>
    <dgm:pt modelId="{C9AFD50A-DD75-4FB0-B679-A2632C052A71}" type="parTrans" cxnId="{7D1AC636-2015-417E-A923-25347A05475A}">
      <dgm:prSet/>
      <dgm:spPr/>
      <dgm:t>
        <a:bodyPr/>
        <a:lstStyle/>
        <a:p>
          <a:endParaRPr lang="de-CH"/>
        </a:p>
      </dgm:t>
    </dgm:pt>
    <dgm:pt modelId="{A248782A-CE99-457D-A99A-C8D09CCD9D58}" type="sibTrans" cxnId="{7D1AC636-2015-417E-A923-25347A05475A}">
      <dgm:prSet/>
      <dgm:spPr/>
      <dgm:t>
        <a:bodyPr/>
        <a:lstStyle/>
        <a:p>
          <a:endParaRPr lang="de-CH"/>
        </a:p>
      </dgm:t>
    </dgm:pt>
    <dgm:pt modelId="{5C2C3B2F-D92E-445A-AE0B-E5BBAE80F140}">
      <dgm:prSet phldrT="[Text]" phldr="1"/>
      <dgm:spPr/>
      <dgm:t>
        <a:bodyPr/>
        <a:lstStyle/>
        <a:p>
          <a:endParaRPr lang="de-CH"/>
        </a:p>
      </dgm:t>
    </dgm:pt>
    <dgm:pt modelId="{6AD36A38-2070-426C-9DCD-87142E7F26F8}" type="parTrans" cxnId="{0C188B20-4B86-4719-A5AA-B497DE3E2962}">
      <dgm:prSet/>
      <dgm:spPr/>
      <dgm:t>
        <a:bodyPr/>
        <a:lstStyle/>
        <a:p>
          <a:endParaRPr lang="de-CH"/>
        </a:p>
      </dgm:t>
    </dgm:pt>
    <dgm:pt modelId="{590C5A4B-9D3D-4FF6-B661-83FB1AA450D1}" type="sibTrans" cxnId="{0C188B20-4B86-4719-A5AA-B497DE3E2962}">
      <dgm:prSet/>
      <dgm:spPr/>
      <dgm:t>
        <a:bodyPr/>
        <a:lstStyle/>
        <a:p>
          <a:endParaRPr lang="de-CH"/>
        </a:p>
      </dgm:t>
    </dgm:pt>
    <dgm:pt modelId="{69AC90EB-303C-483A-877A-70318EAB515D}">
      <dgm:prSet phldrT="[Text]" phldr="1"/>
      <dgm:spPr/>
      <dgm:t>
        <a:bodyPr/>
        <a:lstStyle/>
        <a:p>
          <a:endParaRPr lang="de-CH"/>
        </a:p>
      </dgm:t>
    </dgm:pt>
    <dgm:pt modelId="{2B28E0D0-4391-4C21-B225-AAEDA111CF11}" type="parTrans" cxnId="{B7896F17-2B51-49A7-8717-EC26EF9C0210}">
      <dgm:prSet/>
      <dgm:spPr/>
      <dgm:t>
        <a:bodyPr/>
        <a:lstStyle/>
        <a:p>
          <a:endParaRPr lang="de-CH"/>
        </a:p>
      </dgm:t>
    </dgm:pt>
    <dgm:pt modelId="{E86081BF-23CD-4D90-8595-52E64BE674F3}" type="sibTrans" cxnId="{B7896F17-2B51-49A7-8717-EC26EF9C0210}">
      <dgm:prSet/>
      <dgm:spPr/>
      <dgm:t>
        <a:bodyPr/>
        <a:lstStyle/>
        <a:p>
          <a:endParaRPr lang="de-CH"/>
        </a:p>
      </dgm:t>
    </dgm:pt>
    <dgm:pt modelId="{9BD92D41-1BDE-4607-A4D2-667150ED9FDD}" type="pres">
      <dgm:prSet presAssocID="{C0AC48F0-7CE0-4ECD-9DEA-184223C83DDD}" presName="cycle" presStyleCnt="0">
        <dgm:presLayoutVars>
          <dgm:dir/>
          <dgm:resizeHandles val="exact"/>
        </dgm:presLayoutVars>
      </dgm:prSet>
      <dgm:spPr/>
      <dgm:t>
        <a:bodyPr/>
        <a:lstStyle/>
        <a:p>
          <a:endParaRPr lang="de-CH"/>
        </a:p>
      </dgm:t>
    </dgm:pt>
    <dgm:pt modelId="{CAEB7BFF-CB99-4AC3-B2F0-F6756A2E4295}" type="pres">
      <dgm:prSet presAssocID="{28A6B0DA-08A3-4B8A-9A34-F57DBEEFF85C}" presName="dummy" presStyleCnt="0"/>
      <dgm:spPr/>
    </dgm:pt>
    <dgm:pt modelId="{458132CA-59A5-4381-A327-4D4EA317A1A2}" type="pres">
      <dgm:prSet presAssocID="{28A6B0DA-08A3-4B8A-9A34-F57DBEEFF85C}" presName="node" presStyleLbl="revTx" presStyleIdx="0" presStyleCnt="5">
        <dgm:presLayoutVars>
          <dgm:bulletEnabled val="1"/>
        </dgm:presLayoutVars>
      </dgm:prSet>
      <dgm:spPr/>
      <dgm:t>
        <a:bodyPr/>
        <a:lstStyle/>
        <a:p>
          <a:endParaRPr lang="de-CH"/>
        </a:p>
      </dgm:t>
    </dgm:pt>
    <dgm:pt modelId="{8DE58B26-6C73-4FCF-9CC4-1796F3E9760E}" type="pres">
      <dgm:prSet presAssocID="{985BE394-B781-4754-9F2A-43AD34A6249C}" presName="sibTrans" presStyleLbl="node1" presStyleIdx="0" presStyleCnt="5"/>
      <dgm:spPr/>
      <dgm:t>
        <a:bodyPr/>
        <a:lstStyle/>
        <a:p>
          <a:endParaRPr lang="de-CH"/>
        </a:p>
      </dgm:t>
    </dgm:pt>
    <dgm:pt modelId="{20A2FE80-2C74-493E-A925-5229F2A83FAD}" type="pres">
      <dgm:prSet presAssocID="{E13E75A4-C50D-4959-A92D-7F7024D4A8F5}" presName="dummy" presStyleCnt="0"/>
      <dgm:spPr/>
    </dgm:pt>
    <dgm:pt modelId="{E48CC99D-AE7D-4E0C-B43C-624C0C8CFF64}" type="pres">
      <dgm:prSet presAssocID="{E13E75A4-C50D-4959-A92D-7F7024D4A8F5}" presName="node" presStyleLbl="revTx" presStyleIdx="1" presStyleCnt="5">
        <dgm:presLayoutVars>
          <dgm:bulletEnabled val="1"/>
        </dgm:presLayoutVars>
      </dgm:prSet>
      <dgm:spPr/>
      <dgm:t>
        <a:bodyPr/>
        <a:lstStyle/>
        <a:p>
          <a:endParaRPr lang="de-CH"/>
        </a:p>
      </dgm:t>
    </dgm:pt>
    <dgm:pt modelId="{AB2B5193-00E8-48B8-AB2F-CCD68D0B7464}" type="pres">
      <dgm:prSet presAssocID="{BA1F8DA0-07C6-4AFE-9291-5D7435F70397}" presName="sibTrans" presStyleLbl="node1" presStyleIdx="1" presStyleCnt="5"/>
      <dgm:spPr/>
      <dgm:t>
        <a:bodyPr/>
        <a:lstStyle/>
        <a:p>
          <a:endParaRPr lang="de-CH"/>
        </a:p>
      </dgm:t>
    </dgm:pt>
    <dgm:pt modelId="{CCBA1EA1-FDF7-410E-9E1E-E7F3F542F396}" type="pres">
      <dgm:prSet presAssocID="{2D61D46A-1981-4966-A11C-71E26D0F46DE}" presName="dummy" presStyleCnt="0"/>
      <dgm:spPr/>
    </dgm:pt>
    <dgm:pt modelId="{0679461C-D003-465A-9122-521C84AD76B1}" type="pres">
      <dgm:prSet presAssocID="{2D61D46A-1981-4966-A11C-71E26D0F46DE}" presName="node" presStyleLbl="revTx" presStyleIdx="2" presStyleCnt="5">
        <dgm:presLayoutVars>
          <dgm:bulletEnabled val="1"/>
        </dgm:presLayoutVars>
      </dgm:prSet>
      <dgm:spPr/>
      <dgm:t>
        <a:bodyPr/>
        <a:lstStyle/>
        <a:p>
          <a:endParaRPr lang="de-CH"/>
        </a:p>
      </dgm:t>
    </dgm:pt>
    <dgm:pt modelId="{AC646ECA-8958-42A6-8979-0A3771B54B96}" type="pres">
      <dgm:prSet presAssocID="{A248782A-CE99-457D-A99A-C8D09CCD9D58}" presName="sibTrans" presStyleLbl="node1" presStyleIdx="2" presStyleCnt="5"/>
      <dgm:spPr/>
      <dgm:t>
        <a:bodyPr/>
        <a:lstStyle/>
        <a:p>
          <a:endParaRPr lang="de-CH"/>
        </a:p>
      </dgm:t>
    </dgm:pt>
    <dgm:pt modelId="{CD57F6B1-6B7C-4281-B47B-B78C28757372}" type="pres">
      <dgm:prSet presAssocID="{5C2C3B2F-D92E-445A-AE0B-E5BBAE80F140}" presName="dummy" presStyleCnt="0"/>
      <dgm:spPr/>
    </dgm:pt>
    <dgm:pt modelId="{0ED895C1-32BB-4AAB-A8C3-CDE7D6B65504}" type="pres">
      <dgm:prSet presAssocID="{5C2C3B2F-D92E-445A-AE0B-E5BBAE80F140}" presName="node" presStyleLbl="revTx" presStyleIdx="3" presStyleCnt="5">
        <dgm:presLayoutVars>
          <dgm:bulletEnabled val="1"/>
        </dgm:presLayoutVars>
      </dgm:prSet>
      <dgm:spPr/>
      <dgm:t>
        <a:bodyPr/>
        <a:lstStyle/>
        <a:p>
          <a:endParaRPr lang="de-CH"/>
        </a:p>
      </dgm:t>
    </dgm:pt>
    <dgm:pt modelId="{32508404-DB2E-4F55-9300-FC5CF43924EE}" type="pres">
      <dgm:prSet presAssocID="{590C5A4B-9D3D-4FF6-B661-83FB1AA450D1}" presName="sibTrans" presStyleLbl="node1" presStyleIdx="3" presStyleCnt="5"/>
      <dgm:spPr/>
      <dgm:t>
        <a:bodyPr/>
        <a:lstStyle/>
        <a:p>
          <a:endParaRPr lang="de-CH"/>
        </a:p>
      </dgm:t>
    </dgm:pt>
    <dgm:pt modelId="{259A98C5-3908-4772-ABDA-39D61795B14A}" type="pres">
      <dgm:prSet presAssocID="{69AC90EB-303C-483A-877A-70318EAB515D}" presName="dummy" presStyleCnt="0"/>
      <dgm:spPr/>
    </dgm:pt>
    <dgm:pt modelId="{6BEA2F8A-FCD3-4035-8DDB-83B98675D04E}" type="pres">
      <dgm:prSet presAssocID="{69AC90EB-303C-483A-877A-70318EAB515D}" presName="node" presStyleLbl="revTx" presStyleIdx="4" presStyleCnt="5">
        <dgm:presLayoutVars>
          <dgm:bulletEnabled val="1"/>
        </dgm:presLayoutVars>
      </dgm:prSet>
      <dgm:spPr/>
      <dgm:t>
        <a:bodyPr/>
        <a:lstStyle/>
        <a:p>
          <a:endParaRPr lang="de-CH"/>
        </a:p>
      </dgm:t>
    </dgm:pt>
    <dgm:pt modelId="{77FC7295-8D92-414C-890C-35FBDFA440BE}" type="pres">
      <dgm:prSet presAssocID="{E86081BF-23CD-4D90-8595-52E64BE674F3}" presName="sibTrans" presStyleLbl="node1" presStyleIdx="4" presStyleCnt="5"/>
      <dgm:spPr/>
      <dgm:t>
        <a:bodyPr/>
        <a:lstStyle/>
        <a:p>
          <a:endParaRPr lang="de-CH"/>
        </a:p>
      </dgm:t>
    </dgm:pt>
  </dgm:ptLst>
  <dgm:cxnLst>
    <dgm:cxn modelId="{8FD90547-0EA7-4A7A-AC27-4642B57EB92D}" type="presOf" srcId="{E86081BF-23CD-4D90-8595-52E64BE674F3}" destId="{77FC7295-8D92-414C-890C-35FBDFA440BE}" srcOrd="0" destOrd="0" presId="urn:microsoft.com/office/officeart/2005/8/layout/cycle1"/>
    <dgm:cxn modelId="{D254512C-151C-44C2-81E7-F0FE567D93DE}" type="presOf" srcId="{A248782A-CE99-457D-A99A-C8D09CCD9D58}" destId="{AC646ECA-8958-42A6-8979-0A3771B54B96}" srcOrd="0" destOrd="0" presId="urn:microsoft.com/office/officeart/2005/8/layout/cycle1"/>
    <dgm:cxn modelId="{92A2C5B9-5766-453A-BF87-17F9B77B7227}" type="presOf" srcId="{590C5A4B-9D3D-4FF6-B661-83FB1AA450D1}" destId="{32508404-DB2E-4F55-9300-FC5CF43924EE}" srcOrd="0" destOrd="0" presId="urn:microsoft.com/office/officeart/2005/8/layout/cycle1"/>
    <dgm:cxn modelId="{B7896F17-2B51-49A7-8717-EC26EF9C0210}" srcId="{C0AC48F0-7CE0-4ECD-9DEA-184223C83DDD}" destId="{69AC90EB-303C-483A-877A-70318EAB515D}" srcOrd="4" destOrd="0" parTransId="{2B28E0D0-4391-4C21-B225-AAEDA111CF11}" sibTransId="{E86081BF-23CD-4D90-8595-52E64BE674F3}"/>
    <dgm:cxn modelId="{B1D0CF0F-AEC6-412D-B42D-C7289EAC6DD3}" type="presOf" srcId="{2D61D46A-1981-4966-A11C-71E26D0F46DE}" destId="{0679461C-D003-465A-9122-521C84AD76B1}" srcOrd="0" destOrd="0" presId="urn:microsoft.com/office/officeart/2005/8/layout/cycle1"/>
    <dgm:cxn modelId="{3FB628FB-8590-485A-B81D-AC0CA6E6CEBD}" type="presOf" srcId="{28A6B0DA-08A3-4B8A-9A34-F57DBEEFF85C}" destId="{458132CA-59A5-4381-A327-4D4EA317A1A2}" srcOrd="0" destOrd="0" presId="urn:microsoft.com/office/officeart/2005/8/layout/cycle1"/>
    <dgm:cxn modelId="{7D1AC636-2015-417E-A923-25347A05475A}" srcId="{C0AC48F0-7CE0-4ECD-9DEA-184223C83DDD}" destId="{2D61D46A-1981-4966-A11C-71E26D0F46DE}" srcOrd="2" destOrd="0" parTransId="{C9AFD50A-DD75-4FB0-B679-A2632C052A71}" sibTransId="{A248782A-CE99-457D-A99A-C8D09CCD9D58}"/>
    <dgm:cxn modelId="{0C188B20-4B86-4719-A5AA-B497DE3E2962}" srcId="{C0AC48F0-7CE0-4ECD-9DEA-184223C83DDD}" destId="{5C2C3B2F-D92E-445A-AE0B-E5BBAE80F140}" srcOrd="3" destOrd="0" parTransId="{6AD36A38-2070-426C-9DCD-87142E7F26F8}" sibTransId="{590C5A4B-9D3D-4FF6-B661-83FB1AA450D1}"/>
    <dgm:cxn modelId="{1DF778BD-8F4D-4EB7-B56D-95F87EBC5381}" type="presOf" srcId="{E13E75A4-C50D-4959-A92D-7F7024D4A8F5}" destId="{E48CC99D-AE7D-4E0C-B43C-624C0C8CFF64}" srcOrd="0" destOrd="0" presId="urn:microsoft.com/office/officeart/2005/8/layout/cycle1"/>
    <dgm:cxn modelId="{38F63F58-C81E-42D8-845C-2D9B230454D4}" type="presOf" srcId="{985BE394-B781-4754-9F2A-43AD34A6249C}" destId="{8DE58B26-6C73-4FCF-9CC4-1796F3E9760E}" srcOrd="0" destOrd="0" presId="urn:microsoft.com/office/officeart/2005/8/layout/cycle1"/>
    <dgm:cxn modelId="{0E5FDE7A-83C7-4027-B805-6FD0698AFF22}" srcId="{C0AC48F0-7CE0-4ECD-9DEA-184223C83DDD}" destId="{E13E75A4-C50D-4959-A92D-7F7024D4A8F5}" srcOrd="1" destOrd="0" parTransId="{2CDDD9D1-1F14-4074-9DA8-2AE8EA2DAFB1}" sibTransId="{BA1F8DA0-07C6-4AFE-9291-5D7435F70397}"/>
    <dgm:cxn modelId="{F0E3DE9F-B10F-4C63-A41F-8B0913B9F707}" type="presOf" srcId="{69AC90EB-303C-483A-877A-70318EAB515D}" destId="{6BEA2F8A-FCD3-4035-8DDB-83B98675D04E}" srcOrd="0" destOrd="0" presId="urn:microsoft.com/office/officeart/2005/8/layout/cycle1"/>
    <dgm:cxn modelId="{83D3194B-C8F1-4AF5-AF36-E2D542293442}" type="presOf" srcId="{5C2C3B2F-D92E-445A-AE0B-E5BBAE80F140}" destId="{0ED895C1-32BB-4AAB-A8C3-CDE7D6B65504}" srcOrd="0" destOrd="0" presId="urn:microsoft.com/office/officeart/2005/8/layout/cycle1"/>
    <dgm:cxn modelId="{8750A966-786C-4406-A66B-F8EBFEE85A91}" type="presOf" srcId="{BA1F8DA0-07C6-4AFE-9291-5D7435F70397}" destId="{AB2B5193-00E8-48B8-AB2F-CCD68D0B7464}" srcOrd="0" destOrd="0" presId="urn:microsoft.com/office/officeart/2005/8/layout/cycle1"/>
    <dgm:cxn modelId="{DF212831-B71F-47E3-B2F8-093368040BB7}" srcId="{C0AC48F0-7CE0-4ECD-9DEA-184223C83DDD}" destId="{28A6B0DA-08A3-4B8A-9A34-F57DBEEFF85C}" srcOrd="0" destOrd="0" parTransId="{17EEA4F3-B82E-405C-A418-3E490C130813}" sibTransId="{985BE394-B781-4754-9F2A-43AD34A6249C}"/>
    <dgm:cxn modelId="{CD9989E0-0C06-4E6B-BE7C-61FD075E5A9C}" type="presOf" srcId="{C0AC48F0-7CE0-4ECD-9DEA-184223C83DDD}" destId="{9BD92D41-1BDE-4607-A4D2-667150ED9FDD}" srcOrd="0" destOrd="0" presId="urn:microsoft.com/office/officeart/2005/8/layout/cycle1"/>
    <dgm:cxn modelId="{4F2C57D3-D30E-405B-891C-B309885FEB89}" type="presParOf" srcId="{9BD92D41-1BDE-4607-A4D2-667150ED9FDD}" destId="{CAEB7BFF-CB99-4AC3-B2F0-F6756A2E4295}" srcOrd="0" destOrd="0" presId="urn:microsoft.com/office/officeart/2005/8/layout/cycle1"/>
    <dgm:cxn modelId="{DABC8275-6A3D-4F5E-87F7-229A46CE90A7}" type="presParOf" srcId="{9BD92D41-1BDE-4607-A4D2-667150ED9FDD}" destId="{458132CA-59A5-4381-A327-4D4EA317A1A2}" srcOrd="1" destOrd="0" presId="urn:microsoft.com/office/officeart/2005/8/layout/cycle1"/>
    <dgm:cxn modelId="{B1BBEB64-95C8-4665-BF30-00ED26D94824}" type="presParOf" srcId="{9BD92D41-1BDE-4607-A4D2-667150ED9FDD}" destId="{8DE58B26-6C73-4FCF-9CC4-1796F3E9760E}" srcOrd="2" destOrd="0" presId="urn:microsoft.com/office/officeart/2005/8/layout/cycle1"/>
    <dgm:cxn modelId="{52B328C4-737D-4F60-A8AA-7B9B0B812875}" type="presParOf" srcId="{9BD92D41-1BDE-4607-A4D2-667150ED9FDD}" destId="{20A2FE80-2C74-493E-A925-5229F2A83FAD}" srcOrd="3" destOrd="0" presId="urn:microsoft.com/office/officeart/2005/8/layout/cycle1"/>
    <dgm:cxn modelId="{F49906F9-629D-47D6-A379-6C415318FEC2}" type="presParOf" srcId="{9BD92D41-1BDE-4607-A4D2-667150ED9FDD}" destId="{E48CC99D-AE7D-4E0C-B43C-624C0C8CFF64}" srcOrd="4" destOrd="0" presId="urn:microsoft.com/office/officeart/2005/8/layout/cycle1"/>
    <dgm:cxn modelId="{3A87FA81-6681-4344-ACC3-7A14A8DCA1C7}" type="presParOf" srcId="{9BD92D41-1BDE-4607-A4D2-667150ED9FDD}" destId="{AB2B5193-00E8-48B8-AB2F-CCD68D0B7464}" srcOrd="5" destOrd="0" presId="urn:microsoft.com/office/officeart/2005/8/layout/cycle1"/>
    <dgm:cxn modelId="{EB4839A2-1E31-4179-85E9-E0A51D1E1E17}" type="presParOf" srcId="{9BD92D41-1BDE-4607-A4D2-667150ED9FDD}" destId="{CCBA1EA1-FDF7-410E-9E1E-E7F3F542F396}" srcOrd="6" destOrd="0" presId="urn:microsoft.com/office/officeart/2005/8/layout/cycle1"/>
    <dgm:cxn modelId="{96AD0F6B-B9C3-4585-8C31-5261D292BA0A}" type="presParOf" srcId="{9BD92D41-1BDE-4607-A4D2-667150ED9FDD}" destId="{0679461C-D003-465A-9122-521C84AD76B1}" srcOrd="7" destOrd="0" presId="urn:microsoft.com/office/officeart/2005/8/layout/cycle1"/>
    <dgm:cxn modelId="{EDEC5C69-DE45-47B0-A80B-CCB73D13F56F}" type="presParOf" srcId="{9BD92D41-1BDE-4607-A4D2-667150ED9FDD}" destId="{AC646ECA-8958-42A6-8979-0A3771B54B96}" srcOrd="8" destOrd="0" presId="urn:microsoft.com/office/officeart/2005/8/layout/cycle1"/>
    <dgm:cxn modelId="{5D998B6C-ABB3-4D8B-A5F2-889671AEC28F}" type="presParOf" srcId="{9BD92D41-1BDE-4607-A4D2-667150ED9FDD}" destId="{CD57F6B1-6B7C-4281-B47B-B78C28757372}" srcOrd="9" destOrd="0" presId="urn:microsoft.com/office/officeart/2005/8/layout/cycle1"/>
    <dgm:cxn modelId="{0AE40E1F-EE03-45D0-912C-D0AA490A491F}" type="presParOf" srcId="{9BD92D41-1BDE-4607-A4D2-667150ED9FDD}" destId="{0ED895C1-32BB-4AAB-A8C3-CDE7D6B65504}" srcOrd="10" destOrd="0" presId="urn:microsoft.com/office/officeart/2005/8/layout/cycle1"/>
    <dgm:cxn modelId="{B6DDB752-3175-40FE-B463-06ADC2CD6290}" type="presParOf" srcId="{9BD92D41-1BDE-4607-A4D2-667150ED9FDD}" destId="{32508404-DB2E-4F55-9300-FC5CF43924EE}" srcOrd="11" destOrd="0" presId="urn:microsoft.com/office/officeart/2005/8/layout/cycle1"/>
    <dgm:cxn modelId="{2420329B-4043-4A32-BDED-349AE2AC4296}" type="presParOf" srcId="{9BD92D41-1BDE-4607-A4D2-667150ED9FDD}" destId="{259A98C5-3908-4772-ABDA-39D61795B14A}" srcOrd="12" destOrd="0" presId="urn:microsoft.com/office/officeart/2005/8/layout/cycle1"/>
    <dgm:cxn modelId="{53B0D458-41FC-44D0-B347-66BA1DEDD015}" type="presParOf" srcId="{9BD92D41-1BDE-4607-A4D2-667150ED9FDD}" destId="{6BEA2F8A-FCD3-4035-8DDB-83B98675D04E}" srcOrd="13" destOrd="0" presId="urn:microsoft.com/office/officeart/2005/8/layout/cycle1"/>
    <dgm:cxn modelId="{ACF9D87C-BD76-43CC-B89A-3815F3DD119D}" type="presParOf" srcId="{9BD92D41-1BDE-4607-A4D2-667150ED9FDD}" destId="{77FC7295-8D92-414C-890C-35FBDFA440B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8F606-6163-40D6-862B-A1BCDC6437F2}" type="doc">
      <dgm:prSet loTypeId="urn:microsoft.com/office/officeart/2005/8/layout/cycle1" loCatId="cycle" qsTypeId="urn:microsoft.com/office/officeart/2005/8/quickstyle/simple1" qsCatId="simple" csTypeId="urn:microsoft.com/office/officeart/2005/8/colors/accent1_2" csCatId="accent1"/>
      <dgm:spPr/>
    </dgm:pt>
    <dgm:pt modelId="{09405556-4235-4338-9900-0AAA4A40600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smtClean="0">
            <a:ln>
              <a:noFill/>
            </a:ln>
            <a:solidFill>
              <a:schemeClr val="tx1"/>
            </a:solidFill>
            <a:effectLst/>
            <a:latin typeface="Times" pitchFamily="18" charset="0"/>
          </a:endParaRPr>
        </a:p>
      </dgm:t>
    </dgm:pt>
    <dgm:pt modelId="{94CA4DBC-B8B8-4E12-A543-06C74EDF8D2F}" type="parTrans" cxnId="{288DE06B-6FBC-463A-8A9A-BAC8015D434E}">
      <dgm:prSet/>
      <dgm:spPr/>
      <dgm:t>
        <a:bodyPr/>
        <a:lstStyle/>
        <a:p>
          <a:endParaRPr lang="de-DE"/>
        </a:p>
      </dgm:t>
    </dgm:pt>
    <dgm:pt modelId="{2AF4727B-5E93-4C80-85DD-E6A1BD0029DE}" type="sibTrans" cxnId="{288DE06B-6FBC-463A-8A9A-BAC8015D434E}">
      <dgm:prSet/>
      <dgm:spPr/>
      <dgm:t>
        <a:bodyPr/>
        <a:lstStyle/>
        <a:p>
          <a:endParaRPr lang="de-DE"/>
        </a:p>
      </dgm:t>
    </dgm:pt>
    <dgm:pt modelId="{A90238C1-1CB1-447B-9E4C-496F165E797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smtClean="0">
            <a:ln>
              <a:noFill/>
            </a:ln>
            <a:solidFill>
              <a:schemeClr val="tx1"/>
            </a:solidFill>
            <a:effectLst/>
            <a:latin typeface="Times" pitchFamily="18" charset="0"/>
          </a:endParaRPr>
        </a:p>
      </dgm:t>
    </dgm:pt>
    <dgm:pt modelId="{000BA9F7-4A78-4249-B273-15933067519E}" type="parTrans" cxnId="{7A99DCC6-C4B5-40C4-BEE5-1BF8C45084C2}">
      <dgm:prSet/>
      <dgm:spPr/>
      <dgm:t>
        <a:bodyPr/>
        <a:lstStyle/>
        <a:p>
          <a:endParaRPr lang="de-DE"/>
        </a:p>
      </dgm:t>
    </dgm:pt>
    <dgm:pt modelId="{A62597AF-77A2-45D0-859A-9D56CC15A383}" type="sibTrans" cxnId="{7A99DCC6-C4B5-40C4-BEE5-1BF8C45084C2}">
      <dgm:prSet/>
      <dgm:spPr/>
      <dgm:t>
        <a:bodyPr/>
        <a:lstStyle/>
        <a:p>
          <a:endParaRPr lang="de-DE"/>
        </a:p>
      </dgm:t>
    </dgm:pt>
    <dgm:pt modelId="{736F9AFF-AD8A-4E4B-8E0C-83CD097CFBE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smtClean="0">
            <a:ln>
              <a:noFill/>
            </a:ln>
            <a:solidFill>
              <a:schemeClr val="tx1"/>
            </a:solidFill>
            <a:effectLst/>
            <a:latin typeface="Times" pitchFamily="18" charset="0"/>
          </a:endParaRPr>
        </a:p>
      </dgm:t>
    </dgm:pt>
    <dgm:pt modelId="{D93343BF-AEA5-4813-A1CE-686011B0D8D1}" type="parTrans" cxnId="{266181D1-8984-4E4B-AD45-1A697E0E8919}">
      <dgm:prSet/>
      <dgm:spPr/>
      <dgm:t>
        <a:bodyPr/>
        <a:lstStyle/>
        <a:p>
          <a:endParaRPr lang="de-DE"/>
        </a:p>
      </dgm:t>
    </dgm:pt>
    <dgm:pt modelId="{B6CCB744-71DE-4447-8498-204E9E883A5A}" type="sibTrans" cxnId="{266181D1-8984-4E4B-AD45-1A697E0E8919}">
      <dgm:prSet/>
      <dgm:spPr/>
      <dgm:t>
        <a:bodyPr/>
        <a:lstStyle/>
        <a:p>
          <a:endParaRPr lang="de-DE"/>
        </a:p>
      </dgm:t>
    </dgm:pt>
    <dgm:pt modelId="{2ED3AC33-79C8-4252-A1CE-8D3F332DD156}" type="pres">
      <dgm:prSet presAssocID="{35D8F606-6163-40D6-862B-A1BCDC6437F2}" presName="cycle" presStyleCnt="0">
        <dgm:presLayoutVars>
          <dgm:dir/>
          <dgm:resizeHandles val="exact"/>
        </dgm:presLayoutVars>
      </dgm:prSet>
      <dgm:spPr/>
    </dgm:pt>
    <dgm:pt modelId="{BFEDA9F8-C9EB-420A-9C2F-A656731D5C9C}" type="pres">
      <dgm:prSet presAssocID="{09405556-4235-4338-9900-0AAA4A406007}" presName="dummy" presStyleCnt="0"/>
      <dgm:spPr/>
    </dgm:pt>
    <dgm:pt modelId="{136FC4D4-2858-4B64-90B7-56266CC7F99B}" type="pres">
      <dgm:prSet presAssocID="{09405556-4235-4338-9900-0AAA4A406007}" presName="node" presStyleLbl="revTx" presStyleIdx="0" presStyleCnt="3">
        <dgm:presLayoutVars>
          <dgm:bulletEnabled val="1"/>
        </dgm:presLayoutVars>
      </dgm:prSet>
      <dgm:spPr/>
      <dgm:t>
        <a:bodyPr/>
        <a:lstStyle/>
        <a:p>
          <a:endParaRPr lang="de-CH"/>
        </a:p>
      </dgm:t>
    </dgm:pt>
    <dgm:pt modelId="{0C11AF5D-A504-49D2-9523-11009AABF0F9}" type="pres">
      <dgm:prSet presAssocID="{2AF4727B-5E93-4C80-85DD-E6A1BD0029DE}" presName="sibTrans" presStyleLbl="node1" presStyleIdx="0" presStyleCnt="3"/>
      <dgm:spPr/>
      <dgm:t>
        <a:bodyPr/>
        <a:lstStyle/>
        <a:p>
          <a:endParaRPr lang="de-DE"/>
        </a:p>
      </dgm:t>
    </dgm:pt>
    <dgm:pt modelId="{23ED1CA3-D65D-4EF5-84CF-AFD46580A20D}" type="pres">
      <dgm:prSet presAssocID="{A90238C1-1CB1-447B-9E4C-496F165E7972}" presName="dummy" presStyleCnt="0"/>
      <dgm:spPr/>
    </dgm:pt>
    <dgm:pt modelId="{CD479DDD-2AA5-4CCA-AC04-2E95F826F358}" type="pres">
      <dgm:prSet presAssocID="{A90238C1-1CB1-447B-9E4C-496F165E7972}" presName="node" presStyleLbl="revTx" presStyleIdx="1" presStyleCnt="3">
        <dgm:presLayoutVars>
          <dgm:bulletEnabled val="1"/>
        </dgm:presLayoutVars>
      </dgm:prSet>
      <dgm:spPr/>
      <dgm:t>
        <a:bodyPr/>
        <a:lstStyle/>
        <a:p>
          <a:endParaRPr lang="de-CH"/>
        </a:p>
      </dgm:t>
    </dgm:pt>
    <dgm:pt modelId="{9CED11E2-0936-437B-93FE-20B43815475D}" type="pres">
      <dgm:prSet presAssocID="{A62597AF-77A2-45D0-859A-9D56CC15A383}" presName="sibTrans" presStyleLbl="node1" presStyleIdx="1" presStyleCnt="3"/>
      <dgm:spPr/>
      <dgm:t>
        <a:bodyPr/>
        <a:lstStyle/>
        <a:p>
          <a:endParaRPr lang="de-DE"/>
        </a:p>
      </dgm:t>
    </dgm:pt>
    <dgm:pt modelId="{2A08F104-D1FB-4D69-946D-898FA2BA87BA}" type="pres">
      <dgm:prSet presAssocID="{736F9AFF-AD8A-4E4B-8E0C-83CD097CFBEE}" presName="dummy" presStyleCnt="0"/>
      <dgm:spPr/>
    </dgm:pt>
    <dgm:pt modelId="{CE659520-F97F-4023-8CBA-4EED2D710A2C}" type="pres">
      <dgm:prSet presAssocID="{736F9AFF-AD8A-4E4B-8E0C-83CD097CFBEE}" presName="node" presStyleLbl="revTx" presStyleIdx="2" presStyleCnt="3">
        <dgm:presLayoutVars>
          <dgm:bulletEnabled val="1"/>
        </dgm:presLayoutVars>
      </dgm:prSet>
      <dgm:spPr/>
      <dgm:t>
        <a:bodyPr/>
        <a:lstStyle/>
        <a:p>
          <a:endParaRPr lang="de-CH"/>
        </a:p>
      </dgm:t>
    </dgm:pt>
    <dgm:pt modelId="{2FC1FD70-0372-4A94-8325-B6E14BA17AF6}" type="pres">
      <dgm:prSet presAssocID="{B6CCB744-71DE-4447-8498-204E9E883A5A}" presName="sibTrans" presStyleLbl="node1" presStyleIdx="2" presStyleCnt="3"/>
      <dgm:spPr/>
      <dgm:t>
        <a:bodyPr/>
        <a:lstStyle/>
        <a:p>
          <a:endParaRPr lang="de-DE"/>
        </a:p>
      </dgm:t>
    </dgm:pt>
  </dgm:ptLst>
  <dgm:cxnLst>
    <dgm:cxn modelId="{B96A1873-D349-4DAA-B437-243765BDC2BD}" type="presOf" srcId="{736F9AFF-AD8A-4E4B-8E0C-83CD097CFBEE}" destId="{CE659520-F97F-4023-8CBA-4EED2D710A2C}" srcOrd="0" destOrd="0" presId="urn:microsoft.com/office/officeart/2005/8/layout/cycle1"/>
    <dgm:cxn modelId="{B6F42882-BC51-436D-8D39-B9DAFBC5FBEB}" type="presOf" srcId="{A62597AF-77A2-45D0-859A-9D56CC15A383}" destId="{9CED11E2-0936-437B-93FE-20B43815475D}" srcOrd="0" destOrd="0" presId="urn:microsoft.com/office/officeart/2005/8/layout/cycle1"/>
    <dgm:cxn modelId="{CDC3E043-B4A1-46AB-B074-4594CEC28ADE}" type="presOf" srcId="{A90238C1-1CB1-447B-9E4C-496F165E7972}" destId="{CD479DDD-2AA5-4CCA-AC04-2E95F826F358}" srcOrd="0" destOrd="0" presId="urn:microsoft.com/office/officeart/2005/8/layout/cycle1"/>
    <dgm:cxn modelId="{89F247E9-A4E0-44B0-B7A2-9B40B2B40FDB}" type="presOf" srcId="{35D8F606-6163-40D6-862B-A1BCDC6437F2}" destId="{2ED3AC33-79C8-4252-A1CE-8D3F332DD156}" srcOrd="0" destOrd="0" presId="urn:microsoft.com/office/officeart/2005/8/layout/cycle1"/>
    <dgm:cxn modelId="{490A1403-F6F8-4B33-AC31-0E7BAFEE837C}" type="presOf" srcId="{B6CCB744-71DE-4447-8498-204E9E883A5A}" destId="{2FC1FD70-0372-4A94-8325-B6E14BA17AF6}" srcOrd="0" destOrd="0" presId="urn:microsoft.com/office/officeart/2005/8/layout/cycle1"/>
    <dgm:cxn modelId="{8ECC5EBC-141D-45C9-A894-05E647FC4B3D}" type="presOf" srcId="{2AF4727B-5E93-4C80-85DD-E6A1BD0029DE}" destId="{0C11AF5D-A504-49D2-9523-11009AABF0F9}" srcOrd="0" destOrd="0" presId="urn:microsoft.com/office/officeart/2005/8/layout/cycle1"/>
    <dgm:cxn modelId="{288DE06B-6FBC-463A-8A9A-BAC8015D434E}" srcId="{35D8F606-6163-40D6-862B-A1BCDC6437F2}" destId="{09405556-4235-4338-9900-0AAA4A406007}" srcOrd="0" destOrd="0" parTransId="{94CA4DBC-B8B8-4E12-A543-06C74EDF8D2F}" sibTransId="{2AF4727B-5E93-4C80-85DD-E6A1BD0029DE}"/>
    <dgm:cxn modelId="{266181D1-8984-4E4B-AD45-1A697E0E8919}" srcId="{35D8F606-6163-40D6-862B-A1BCDC6437F2}" destId="{736F9AFF-AD8A-4E4B-8E0C-83CD097CFBEE}" srcOrd="2" destOrd="0" parTransId="{D93343BF-AEA5-4813-A1CE-686011B0D8D1}" sibTransId="{B6CCB744-71DE-4447-8498-204E9E883A5A}"/>
    <dgm:cxn modelId="{7A99DCC6-C4B5-40C4-BEE5-1BF8C45084C2}" srcId="{35D8F606-6163-40D6-862B-A1BCDC6437F2}" destId="{A90238C1-1CB1-447B-9E4C-496F165E7972}" srcOrd="1" destOrd="0" parTransId="{000BA9F7-4A78-4249-B273-15933067519E}" sibTransId="{A62597AF-77A2-45D0-859A-9D56CC15A383}"/>
    <dgm:cxn modelId="{481C8F67-8DE6-4727-94E3-6B46AA865A1B}" type="presOf" srcId="{09405556-4235-4338-9900-0AAA4A406007}" destId="{136FC4D4-2858-4B64-90B7-56266CC7F99B}" srcOrd="0" destOrd="0" presId="urn:microsoft.com/office/officeart/2005/8/layout/cycle1"/>
    <dgm:cxn modelId="{39007ADB-3C61-4849-893A-0F86A28384CC}" type="presParOf" srcId="{2ED3AC33-79C8-4252-A1CE-8D3F332DD156}" destId="{BFEDA9F8-C9EB-420A-9C2F-A656731D5C9C}" srcOrd="0" destOrd="0" presId="urn:microsoft.com/office/officeart/2005/8/layout/cycle1"/>
    <dgm:cxn modelId="{BBC270A6-9CEB-41B7-B673-8B604BC8CCB1}" type="presParOf" srcId="{2ED3AC33-79C8-4252-A1CE-8D3F332DD156}" destId="{136FC4D4-2858-4B64-90B7-56266CC7F99B}" srcOrd="1" destOrd="0" presId="urn:microsoft.com/office/officeart/2005/8/layout/cycle1"/>
    <dgm:cxn modelId="{7D4A33ED-D505-4986-B04C-1775BC9EF7D1}" type="presParOf" srcId="{2ED3AC33-79C8-4252-A1CE-8D3F332DD156}" destId="{0C11AF5D-A504-49D2-9523-11009AABF0F9}" srcOrd="2" destOrd="0" presId="urn:microsoft.com/office/officeart/2005/8/layout/cycle1"/>
    <dgm:cxn modelId="{50E5D247-8550-4B63-9273-2E3E72A99314}" type="presParOf" srcId="{2ED3AC33-79C8-4252-A1CE-8D3F332DD156}" destId="{23ED1CA3-D65D-4EF5-84CF-AFD46580A20D}" srcOrd="3" destOrd="0" presId="urn:microsoft.com/office/officeart/2005/8/layout/cycle1"/>
    <dgm:cxn modelId="{91358183-63F6-47FF-8D85-046BB316F3C2}" type="presParOf" srcId="{2ED3AC33-79C8-4252-A1CE-8D3F332DD156}" destId="{CD479DDD-2AA5-4CCA-AC04-2E95F826F358}" srcOrd="4" destOrd="0" presId="urn:microsoft.com/office/officeart/2005/8/layout/cycle1"/>
    <dgm:cxn modelId="{066BE833-D183-4575-99A1-105A1B90A7E4}" type="presParOf" srcId="{2ED3AC33-79C8-4252-A1CE-8D3F332DD156}" destId="{9CED11E2-0936-437B-93FE-20B43815475D}" srcOrd="5" destOrd="0" presId="urn:microsoft.com/office/officeart/2005/8/layout/cycle1"/>
    <dgm:cxn modelId="{9019D439-815A-4CDA-8F8B-9028C00B4EAC}" type="presParOf" srcId="{2ED3AC33-79C8-4252-A1CE-8D3F332DD156}" destId="{2A08F104-D1FB-4D69-946D-898FA2BA87BA}" srcOrd="6" destOrd="0" presId="urn:microsoft.com/office/officeart/2005/8/layout/cycle1"/>
    <dgm:cxn modelId="{5F0508D3-AC7F-4274-8715-0AA35DD2996A}" type="presParOf" srcId="{2ED3AC33-79C8-4252-A1CE-8D3F332DD156}" destId="{CE659520-F97F-4023-8CBA-4EED2D710A2C}" srcOrd="7" destOrd="0" presId="urn:microsoft.com/office/officeart/2005/8/layout/cycle1"/>
    <dgm:cxn modelId="{800BB2CF-98EB-4DF0-86E4-E94E31D2D235}" type="presParOf" srcId="{2ED3AC33-79C8-4252-A1CE-8D3F332DD156}" destId="{2FC1FD70-0372-4A94-8325-B6E14BA17AF6}" srcOrd="8"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132CA-59A5-4381-A327-4D4EA317A1A2}">
      <dsp:nvSpPr>
        <dsp:cNvPr id="0" name=""/>
        <dsp:cNvSpPr/>
      </dsp:nvSpPr>
      <dsp:spPr>
        <a:xfrm>
          <a:off x="2040824" y="199724"/>
          <a:ext cx="795787" cy="795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de-CH" sz="1900" kern="1200"/>
        </a:p>
      </dsp:txBody>
      <dsp:txXfrm>
        <a:off x="2040824" y="199724"/>
        <a:ext cx="795787" cy="795787"/>
      </dsp:txXfrm>
    </dsp:sp>
    <dsp:sp modelId="{8DE58B26-6C73-4FCF-9CC4-1796F3E9760E}">
      <dsp:nvSpPr>
        <dsp:cNvPr id="0" name=""/>
        <dsp:cNvSpPr/>
      </dsp:nvSpPr>
      <dsp:spPr>
        <a:xfrm>
          <a:off x="166098" y="176372"/>
          <a:ext cx="2987094" cy="2987094"/>
        </a:xfrm>
        <a:prstGeom prst="circularArrow">
          <a:avLst>
            <a:gd name="adj1" fmla="val 5195"/>
            <a:gd name="adj2" fmla="val 335535"/>
            <a:gd name="adj3" fmla="val 21294783"/>
            <a:gd name="adj4" fmla="val 19764888"/>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CC99D-AE7D-4E0C-B43C-624C0C8CFF64}">
      <dsp:nvSpPr>
        <dsp:cNvPr id="0" name=""/>
        <dsp:cNvSpPr/>
      </dsp:nvSpPr>
      <dsp:spPr>
        <a:xfrm>
          <a:off x="2522317" y="1681608"/>
          <a:ext cx="795787" cy="795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de-CH" sz="1900" kern="1200"/>
        </a:p>
      </dsp:txBody>
      <dsp:txXfrm>
        <a:off x="2522317" y="1681608"/>
        <a:ext cx="795787" cy="795787"/>
      </dsp:txXfrm>
    </dsp:sp>
    <dsp:sp modelId="{AB2B5193-00E8-48B8-AB2F-CCD68D0B7464}">
      <dsp:nvSpPr>
        <dsp:cNvPr id="0" name=""/>
        <dsp:cNvSpPr/>
      </dsp:nvSpPr>
      <dsp:spPr>
        <a:xfrm>
          <a:off x="166098" y="176372"/>
          <a:ext cx="2987094" cy="2987094"/>
        </a:xfrm>
        <a:prstGeom prst="circularArrow">
          <a:avLst>
            <a:gd name="adj1" fmla="val 5195"/>
            <a:gd name="adj2" fmla="val 335535"/>
            <a:gd name="adj3" fmla="val 4016296"/>
            <a:gd name="adj4" fmla="val 2251966"/>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9461C-D003-465A-9122-521C84AD76B1}">
      <dsp:nvSpPr>
        <dsp:cNvPr id="0" name=""/>
        <dsp:cNvSpPr/>
      </dsp:nvSpPr>
      <dsp:spPr>
        <a:xfrm>
          <a:off x="1261751" y="2597462"/>
          <a:ext cx="795787" cy="795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de-CH" sz="1900" kern="1200"/>
        </a:p>
      </dsp:txBody>
      <dsp:txXfrm>
        <a:off x="1261751" y="2597462"/>
        <a:ext cx="795787" cy="795787"/>
      </dsp:txXfrm>
    </dsp:sp>
    <dsp:sp modelId="{AC646ECA-8958-42A6-8979-0A3771B54B96}">
      <dsp:nvSpPr>
        <dsp:cNvPr id="0" name=""/>
        <dsp:cNvSpPr/>
      </dsp:nvSpPr>
      <dsp:spPr>
        <a:xfrm>
          <a:off x="166098" y="176372"/>
          <a:ext cx="2987094" cy="2987094"/>
        </a:xfrm>
        <a:prstGeom prst="circularArrow">
          <a:avLst>
            <a:gd name="adj1" fmla="val 5195"/>
            <a:gd name="adj2" fmla="val 335535"/>
            <a:gd name="adj3" fmla="val 8212500"/>
            <a:gd name="adj4" fmla="val 6448170"/>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895C1-32BB-4AAB-A8C3-CDE7D6B65504}">
      <dsp:nvSpPr>
        <dsp:cNvPr id="0" name=""/>
        <dsp:cNvSpPr/>
      </dsp:nvSpPr>
      <dsp:spPr>
        <a:xfrm>
          <a:off x="1186" y="1681608"/>
          <a:ext cx="795787" cy="795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de-CH" sz="1900" kern="1200"/>
        </a:p>
      </dsp:txBody>
      <dsp:txXfrm>
        <a:off x="1186" y="1681608"/>
        <a:ext cx="795787" cy="795787"/>
      </dsp:txXfrm>
    </dsp:sp>
    <dsp:sp modelId="{32508404-DB2E-4F55-9300-FC5CF43924EE}">
      <dsp:nvSpPr>
        <dsp:cNvPr id="0" name=""/>
        <dsp:cNvSpPr/>
      </dsp:nvSpPr>
      <dsp:spPr>
        <a:xfrm>
          <a:off x="166098" y="176372"/>
          <a:ext cx="2987094" cy="2987094"/>
        </a:xfrm>
        <a:prstGeom prst="circularArrow">
          <a:avLst>
            <a:gd name="adj1" fmla="val 5195"/>
            <a:gd name="adj2" fmla="val 335535"/>
            <a:gd name="adj3" fmla="val 12299577"/>
            <a:gd name="adj4" fmla="val 10769682"/>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A2F8A-FCD3-4035-8DDB-83B98675D04E}">
      <dsp:nvSpPr>
        <dsp:cNvPr id="0" name=""/>
        <dsp:cNvSpPr/>
      </dsp:nvSpPr>
      <dsp:spPr>
        <a:xfrm>
          <a:off x="482679" y="199724"/>
          <a:ext cx="795787" cy="795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de-CH" sz="1900" kern="1200"/>
        </a:p>
      </dsp:txBody>
      <dsp:txXfrm>
        <a:off x="482679" y="199724"/>
        <a:ext cx="795787" cy="795787"/>
      </dsp:txXfrm>
    </dsp:sp>
    <dsp:sp modelId="{77FC7295-8D92-414C-890C-35FBDFA440BE}">
      <dsp:nvSpPr>
        <dsp:cNvPr id="0" name=""/>
        <dsp:cNvSpPr/>
      </dsp:nvSpPr>
      <dsp:spPr>
        <a:xfrm>
          <a:off x="166098" y="176372"/>
          <a:ext cx="2987094" cy="2987094"/>
        </a:xfrm>
        <a:prstGeom prst="circularArrow">
          <a:avLst>
            <a:gd name="adj1" fmla="val 5195"/>
            <a:gd name="adj2" fmla="val 335535"/>
            <a:gd name="adj3" fmla="val 16867279"/>
            <a:gd name="adj4" fmla="val 15197186"/>
            <a:gd name="adj5" fmla="val 6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FC4D4-2858-4B64-90B7-56266CC7F99B}">
      <dsp:nvSpPr>
        <dsp:cNvPr id="0" name=""/>
        <dsp:cNvSpPr/>
      </dsp:nvSpPr>
      <dsp:spPr>
        <a:xfrm>
          <a:off x="2025700" y="361319"/>
          <a:ext cx="1203066" cy="1203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6500" b="0" i="0" u="none" strike="noStrike" kern="1200" cap="none" normalizeH="0" baseline="0" smtClean="0">
            <a:ln>
              <a:noFill/>
            </a:ln>
            <a:solidFill>
              <a:schemeClr val="tx1"/>
            </a:solidFill>
            <a:effectLst/>
            <a:latin typeface="Times" pitchFamily="18" charset="0"/>
          </a:endParaRPr>
        </a:p>
      </dsp:txBody>
      <dsp:txXfrm>
        <a:off x="2025700" y="361319"/>
        <a:ext cx="1203066" cy="1203066"/>
      </dsp:txXfrm>
    </dsp:sp>
    <dsp:sp modelId="{0C11AF5D-A504-49D2-9523-11009AABF0F9}">
      <dsp:nvSpPr>
        <dsp:cNvPr id="0" name=""/>
        <dsp:cNvSpPr/>
      </dsp:nvSpPr>
      <dsp:spPr>
        <a:xfrm>
          <a:off x="191163" y="124060"/>
          <a:ext cx="2846872" cy="2846872"/>
        </a:xfrm>
        <a:prstGeom prst="circularArrow">
          <a:avLst>
            <a:gd name="adj1" fmla="val 8241"/>
            <a:gd name="adj2" fmla="val 575443"/>
            <a:gd name="adj3" fmla="val 2966940"/>
            <a:gd name="adj4" fmla="val 49655"/>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79DDD-2AA5-4CCA-AC04-2E95F826F358}">
      <dsp:nvSpPr>
        <dsp:cNvPr id="0" name=""/>
        <dsp:cNvSpPr/>
      </dsp:nvSpPr>
      <dsp:spPr>
        <a:xfrm>
          <a:off x="1013066" y="2115251"/>
          <a:ext cx="1203066" cy="1203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6500" b="0" i="0" u="none" strike="noStrike" kern="1200" cap="none" normalizeH="0" baseline="0" smtClean="0">
            <a:ln>
              <a:noFill/>
            </a:ln>
            <a:solidFill>
              <a:schemeClr val="tx1"/>
            </a:solidFill>
            <a:effectLst/>
            <a:latin typeface="Times" pitchFamily="18" charset="0"/>
          </a:endParaRPr>
        </a:p>
      </dsp:txBody>
      <dsp:txXfrm>
        <a:off x="1013066" y="2115251"/>
        <a:ext cx="1203066" cy="1203066"/>
      </dsp:txXfrm>
    </dsp:sp>
    <dsp:sp modelId="{9CED11E2-0936-437B-93FE-20B43815475D}">
      <dsp:nvSpPr>
        <dsp:cNvPr id="0" name=""/>
        <dsp:cNvSpPr/>
      </dsp:nvSpPr>
      <dsp:spPr>
        <a:xfrm>
          <a:off x="191163" y="124060"/>
          <a:ext cx="2846872" cy="2846872"/>
        </a:xfrm>
        <a:prstGeom prst="circularArrow">
          <a:avLst>
            <a:gd name="adj1" fmla="val 8241"/>
            <a:gd name="adj2" fmla="val 575443"/>
            <a:gd name="adj3" fmla="val 10174902"/>
            <a:gd name="adj4" fmla="val 7257617"/>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59520-F97F-4023-8CBA-4EED2D710A2C}">
      <dsp:nvSpPr>
        <dsp:cNvPr id="0" name=""/>
        <dsp:cNvSpPr/>
      </dsp:nvSpPr>
      <dsp:spPr>
        <a:xfrm>
          <a:off x="433" y="361319"/>
          <a:ext cx="1203066" cy="1203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6500" b="0" i="0" u="none" strike="noStrike" kern="1200" cap="none" normalizeH="0" baseline="0" smtClean="0">
            <a:ln>
              <a:noFill/>
            </a:ln>
            <a:solidFill>
              <a:schemeClr val="tx1"/>
            </a:solidFill>
            <a:effectLst/>
            <a:latin typeface="Times" pitchFamily="18" charset="0"/>
          </a:endParaRPr>
        </a:p>
      </dsp:txBody>
      <dsp:txXfrm>
        <a:off x="433" y="361319"/>
        <a:ext cx="1203066" cy="1203066"/>
      </dsp:txXfrm>
    </dsp:sp>
    <dsp:sp modelId="{2FC1FD70-0372-4A94-8325-B6E14BA17AF6}">
      <dsp:nvSpPr>
        <dsp:cNvPr id="0" name=""/>
        <dsp:cNvSpPr/>
      </dsp:nvSpPr>
      <dsp:spPr>
        <a:xfrm>
          <a:off x="191163" y="124060"/>
          <a:ext cx="2846872" cy="2846872"/>
        </a:xfrm>
        <a:prstGeom prst="circularArrow">
          <a:avLst>
            <a:gd name="adj1" fmla="val 8241"/>
            <a:gd name="adj2" fmla="val 575443"/>
            <a:gd name="adj3" fmla="val 16859603"/>
            <a:gd name="adj4" fmla="val 14964955"/>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4274403" cy="336631"/>
          </a:xfrm>
          <a:prstGeom prst="rect">
            <a:avLst/>
          </a:prstGeom>
          <a:noFill/>
          <a:ln w="9525">
            <a:noFill/>
            <a:miter lim="800000"/>
            <a:headEnd/>
            <a:tailEnd/>
          </a:ln>
          <a:effectLst/>
        </p:spPr>
        <p:txBody>
          <a:bodyPr vert="horz" wrap="square" lIns="90937" tIns="45467" rIns="90937" bIns="45467" numCol="1" anchor="t" anchorCtr="0" compatLnSpc="1">
            <a:prstTxWarp prst="textNoShape">
              <a:avLst/>
            </a:prstTxWarp>
          </a:bodyPr>
          <a:lstStyle>
            <a:lvl1pPr defTabSz="910785">
              <a:defRPr sz="1200">
                <a:latin typeface="Times New Roman" pitchFamily="18" charset="0"/>
              </a:defRPr>
            </a:lvl1pPr>
          </a:lstStyle>
          <a:p>
            <a:endParaRPr lang="fr-FR" altLang="fr-FR"/>
          </a:p>
        </p:txBody>
      </p:sp>
      <p:sp>
        <p:nvSpPr>
          <p:cNvPr id="25603" name="Rectangle 3"/>
          <p:cNvSpPr>
            <a:spLocks noGrp="1" noChangeArrowheads="1"/>
          </p:cNvSpPr>
          <p:nvPr>
            <p:ph type="dt" sz="quarter" idx="1"/>
          </p:nvPr>
        </p:nvSpPr>
        <p:spPr bwMode="auto">
          <a:xfrm>
            <a:off x="5591910" y="0"/>
            <a:ext cx="4274403" cy="336631"/>
          </a:xfrm>
          <a:prstGeom prst="rect">
            <a:avLst/>
          </a:prstGeom>
          <a:noFill/>
          <a:ln w="9525">
            <a:noFill/>
            <a:miter lim="800000"/>
            <a:headEnd/>
            <a:tailEnd/>
          </a:ln>
          <a:effectLst/>
        </p:spPr>
        <p:txBody>
          <a:bodyPr vert="horz" wrap="square" lIns="90937" tIns="45467" rIns="90937" bIns="45467" numCol="1" anchor="t" anchorCtr="0" compatLnSpc="1">
            <a:prstTxWarp prst="textNoShape">
              <a:avLst/>
            </a:prstTxWarp>
          </a:bodyPr>
          <a:lstStyle>
            <a:lvl1pPr algn="r" defTabSz="910785">
              <a:defRPr sz="1200">
                <a:latin typeface="Times New Roman" pitchFamily="18" charset="0"/>
              </a:defRPr>
            </a:lvl1pPr>
          </a:lstStyle>
          <a:p>
            <a:endParaRPr lang="fr-FR" altLang="fr-FR"/>
          </a:p>
        </p:txBody>
      </p:sp>
      <p:sp>
        <p:nvSpPr>
          <p:cNvPr id="25604" name="Rectangle 4"/>
          <p:cNvSpPr>
            <a:spLocks noGrp="1" noChangeArrowheads="1"/>
          </p:cNvSpPr>
          <p:nvPr>
            <p:ph type="ftr" sz="quarter" idx="2"/>
          </p:nvPr>
        </p:nvSpPr>
        <p:spPr bwMode="auto">
          <a:xfrm>
            <a:off x="0" y="6399133"/>
            <a:ext cx="4274403" cy="336631"/>
          </a:xfrm>
          <a:prstGeom prst="rect">
            <a:avLst/>
          </a:prstGeom>
          <a:noFill/>
          <a:ln w="9525">
            <a:noFill/>
            <a:miter lim="800000"/>
            <a:headEnd/>
            <a:tailEnd/>
          </a:ln>
          <a:effectLst/>
        </p:spPr>
        <p:txBody>
          <a:bodyPr vert="horz" wrap="square" lIns="90937" tIns="45467" rIns="90937" bIns="45467" numCol="1" anchor="b" anchorCtr="0" compatLnSpc="1">
            <a:prstTxWarp prst="textNoShape">
              <a:avLst/>
            </a:prstTxWarp>
          </a:bodyPr>
          <a:lstStyle>
            <a:lvl1pPr defTabSz="910785">
              <a:defRPr sz="1200">
                <a:latin typeface="Times New Roman" pitchFamily="18" charset="0"/>
              </a:defRPr>
            </a:lvl1pPr>
          </a:lstStyle>
          <a:p>
            <a:endParaRPr lang="fr-FR" altLang="fr-FR"/>
          </a:p>
        </p:txBody>
      </p:sp>
      <p:sp>
        <p:nvSpPr>
          <p:cNvPr id="25605" name="Rectangle 5"/>
          <p:cNvSpPr>
            <a:spLocks noGrp="1" noChangeArrowheads="1"/>
          </p:cNvSpPr>
          <p:nvPr>
            <p:ph type="sldNum" sz="quarter" idx="3"/>
          </p:nvPr>
        </p:nvSpPr>
        <p:spPr bwMode="auto">
          <a:xfrm>
            <a:off x="5591910" y="6399133"/>
            <a:ext cx="4274403" cy="336631"/>
          </a:xfrm>
          <a:prstGeom prst="rect">
            <a:avLst/>
          </a:prstGeom>
          <a:noFill/>
          <a:ln w="9525">
            <a:noFill/>
            <a:miter lim="800000"/>
            <a:headEnd/>
            <a:tailEnd/>
          </a:ln>
          <a:effectLst/>
        </p:spPr>
        <p:txBody>
          <a:bodyPr vert="horz" wrap="square" lIns="90937" tIns="45467" rIns="90937" bIns="45467" numCol="1" anchor="b" anchorCtr="0" compatLnSpc="1">
            <a:prstTxWarp prst="textNoShape">
              <a:avLst/>
            </a:prstTxWarp>
          </a:bodyPr>
          <a:lstStyle>
            <a:lvl1pPr algn="r" defTabSz="910785">
              <a:defRPr sz="1200">
                <a:latin typeface="Times New Roman" pitchFamily="18" charset="0"/>
              </a:defRPr>
            </a:lvl1pPr>
          </a:lstStyle>
          <a:p>
            <a:fld id="{67B33D1D-EBA8-49F3-9BF0-926D62BEE4D0}" type="slidenum">
              <a:rPr lang="fr-FR" altLang="fr-FR"/>
              <a:pPr/>
              <a:t>‹Nr.›</a:t>
            </a:fld>
            <a:endParaRPr lang="fr-FR" altLang="fr-FR"/>
          </a:p>
        </p:txBody>
      </p:sp>
    </p:spTree>
    <p:extLst>
      <p:ext uri="{BB962C8B-B14F-4D97-AF65-F5344CB8AC3E}">
        <p14:creationId xmlns:p14="http://schemas.microsoft.com/office/powerpoint/2010/main" val="244857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4323316" cy="363373"/>
          </a:xfrm>
          <a:prstGeom prst="rect">
            <a:avLst/>
          </a:prstGeom>
          <a:noFill/>
          <a:ln w="9525">
            <a:noFill/>
            <a:miter lim="800000"/>
            <a:headEnd/>
            <a:tailEnd/>
          </a:ln>
          <a:effectLst/>
        </p:spPr>
        <p:txBody>
          <a:bodyPr vert="horz" wrap="square" lIns="90937" tIns="45467" rIns="90937" bIns="45467" numCol="1" anchor="t" anchorCtr="0" compatLnSpc="1">
            <a:prstTxWarp prst="textNoShape">
              <a:avLst/>
            </a:prstTxWarp>
          </a:bodyPr>
          <a:lstStyle>
            <a:lvl1pPr defTabSz="910785">
              <a:defRPr sz="1200">
                <a:latin typeface="Times New Roman" pitchFamily="18" charset="0"/>
              </a:defRPr>
            </a:lvl1pPr>
          </a:lstStyle>
          <a:p>
            <a:endParaRPr lang="fr-FR" altLang="fr-FR"/>
          </a:p>
        </p:txBody>
      </p:sp>
      <p:sp>
        <p:nvSpPr>
          <p:cNvPr id="89091" name="Rectangle 3"/>
          <p:cNvSpPr>
            <a:spLocks noGrp="1" noChangeArrowheads="1"/>
          </p:cNvSpPr>
          <p:nvPr>
            <p:ph type="dt" idx="1"/>
          </p:nvPr>
        </p:nvSpPr>
        <p:spPr bwMode="auto">
          <a:xfrm>
            <a:off x="5542997" y="1"/>
            <a:ext cx="4323316" cy="363373"/>
          </a:xfrm>
          <a:prstGeom prst="rect">
            <a:avLst/>
          </a:prstGeom>
          <a:noFill/>
          <a:ln w="9525">
            <a:noFill/>
            <a:miter lim="800000"/>
            <a:headEnd/>
            <a:tailEnd/>
          </a:ln>
          <a:effectLst/>
        </p:spPr>
        <p:txBody>
          <a:bodyPr vert="horz" wrap="square" lIns="90937" tIns="45467" rIns="90937" bIns="45467" numCol="1" anchor="t" anchorCtr="0" compatLnSpc="1">
            <a:prstTxWarp prst="textNoShape">
              <a:avLst/>
            </a:prstTxWarp>
          </a:bodyPr>
          <a:lstStyle>
            <a:lvl1pPr algn="r" defTabSz="910785">
              <a:defRPr sz="1200">
                <a:latin typeface="Times New Roman" pitchFamily="18" charset="0"/>
              </a:defRPr>
            </a:lvl1pPr>
          </a:lstStyle>
          <a:p>
            <a:endParaRPr lang="fr-FR" altLang="fr-FR"/>
          </a:p>
        </p:txBody>
      </p:sp>
      <p:sp>
        <p:nvSpPr>
          <p:cNvPr id="58372" name="Rectangle 4"/>
          <p:cNvSpPr>
            <a:spLocks noGrp="1" noRot="1" noChangeAspect="1" noChangeArrowheads="1" noTextEdit="1"/>
          </p:cNvSpPr>
          <p:nvPr>
            <p:ph type="sldImg" idx="2"/>
          </p:nvPr>
        </p:nvSpPr>
        <p:spPr bwMode="auto">
          <a:xfrm>
            <a:off x="3241675" y="517525"/>
            <a:ext cx="3384550" cy="2538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1330131" y="3212151"/>
            <a:ext cx="7206052" cy="3006082"/>
          </a:xfrm>
          <a:prstGeom prst="rect">
            <a:avLst/>
          </a:prstGeom>
          <a:noFill/>
          <a:ln w="9525">
            <a:noFill/>
            <a:miter lim="800000"/>
            <a:headEnd/>
            <a:tailEnd/>
          </a:ln>
          <a:effectLst/>
        </p:spPr>
        <p:txBody>
          <a:bodyPr vert="horz" wrap="square" lIns="90937" tIns="45467" rIns="90937" bIns="4546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9094" name="Rectangle 6"/>
          <p:cNvSpPr>
            <a:spLocks noGrp="1" noChangeArrowheads="1"/>
          </p:cNvSpPr>
          <p:nvPr>
            <p:ph type="ftr" sz="quarter" idx="4"/>
          </p:nvPr>
        </p:nvSpPr>
        <p:spPr bwMode="auto">
          <a:xfrm>
            <a:off x="0" y="6372391"/>
            <a:ext cx="4323316" cy="363372"/>
          </a:xfrm>
          <a:prstGeom prst="rect">
            <a:avLst/>
          </a:prstGeom>
          <a:noFill/>
          <a:ln w="9525">
            <a:noFill/>
            <a:miter lim="800000"/>
            <a:headEnd/>
            <a:tailEnd/>
          </a:ln>
          <a:effectLst/>
        </p:spPr>
        <p:txBody>
          <a:bodyPr vert="horz" wrap="square" lIns="90937" tIns="45467" rIns="90937" bIns="45467" numCol="1" anchor="b" anchorCtr="0" compatLnSpc="1">
            <a:prstTxWarp prst="textNoShape">
              <a:avLst/>
            </a:prstTxWarp>
          </a:bodyPr>
          <a:lstStyle>
            <a:lvl1pPr defTabSz="910785">
              <a:defRPr sz="1200">
                <a:latin typeface="Times New Roman" pitchFamily="18" charset="0"/>
              </a:defRPr>
            </a:lvl1pPr>
          </a:lstStyle>
          <a:p>
            <a:endParaRPr lang="fr-FR" altLang="fr-FR"/>
          </a:p>
        </p:txBody>
      </p:sp>
      <p:sp>
        <p:nvSpPr>
          <p:cNvPr id="89095" name="Rectangle 7"/>
          <p:cNvSpPr>
            <a:spLocks noGrp="1" noChangeArrowheads="1"/>
          </p:cNvSpPr>
          <p:nvPr>
            <p:ph type="sldNum" sz="quarter" idx="5"/>
          </p:nvPr>
        </p:nvSpPr>
        <p:spPr bwMode="auto">
          <a:xfrm>
            <a:off x="5542997" y="6372391"/>
            <a:ext cx="4323316" cy="363372"/>
          </a:xfrm>
          <a:prstGeom prst="rect">
            <a:avLst/>
          </a:prstGeom>
          <a:noFill/>
          <a:ln w="9525">
            <a:noFill/>
            <a:miter lim="800000"/>
            <a:headEnd/>
            <a:tailEnd/>
          </a:ln>
          <a:effectLst/>
        </p:spPr>
        <p:txBody>
          <a:bodyPr vert="horz" wrap="square" lIns="90937" tIns="45467" rIns="90937" bIns="45467" numCol="1" anchor="b" anchorCtr="0" compatLnSpc="1">
            <a:prstTxWarp prst="textNoShape">
              <a:avLst/>
            </a:prstTxWarp>
          </a:bodyPr>
          <a:lstStyle>
            <a:lvl1pPr algn="r" defTabSz="910785">
              <a:defRPr sz="1200">
                <a:latin typeface="Times New Roman" pitchFamily="18" charset="0"/>
              </a:defRPr>
            </a:lvl1pPr>
          </a:lstStyle>
          <a:p>
            <a:fld id="{1EB008F9-64D7-49F5-8FBA-13993318A9B6}" type="slidenum">
              <a:rPr lang="fr-FR" altLang="fr-FR"/>
              <a:pPr/>
              <a:t>‹Nr.›</a:t>
            </a:fld>
            <a:endParaRPr lang="fr-FR" altLang="fr-FR"/>
          </a:p>
        </p:txBody>
      </p:sp>
    </p:spTree>
    <p:extLst>
      <p:ext uri="{BB962C8B-B14F-4D97-AF65-F5344CB8AC3E}">
        <p14:creationId xmlns:p14="http://schemas.microsoft.com/office/powerpoint/2010/main" val="774356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e.wikipedia.org/wiki/Wirtschaftspolitik" TargetMode="External"/><Relationship Id="rId7" Type="http://schemas.openxmlformats.org/officeDocument/2006/relationships/hyperlink" Target="http://de.wikipedia.org/wiki/Thatcherismu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de.wikipedia.org/wiki/Margaret_Thatcher" TargetMode="External"/><Relationship Id="rId5" Type="http://schemas.openxmlformats.org/officeDocument/2006/relationships/hyperlink" Target="http://de.wikipedia.org/wiki/Angebotspolitik" TargetMode="External"/><Relationship Id="rId4" Type="http://schemas.openxmlformats.org/officeDocument/2006/relationships/hyperlink" Target="http://de.wikipedia.org/wiki/Ronald_Reaga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1066D-AFEC-4E78-8213-B028CCFF6620}" type="slidenum">
              <a:rPr lang="fr-FR" altLang="de-DE"/>
              <a:pPr/>
              <a:t>1</a:t>
            </a:fld>
            <a:endParaRPr lang="fr-FR" altLang="de-DE"/>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688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688C8EB4-03B4-4A26-8FD2-574F843B4EFD}" type="datetime1">
              <a:rPr lang="fr-FR" altLang="de-DE" smtClean="0">
                <a:latin typeface="Times" pitchFamily="18" charset="0"/>
              </a:rPr>
              <a:pPr eaLnBrk="1" hangingPunct="1">
                <a:spcBef>
                  <a:spcPct val="0"/>
                </a:spcBef>
              </a:pPr>
              <a:t>07/11/2019</a:t>
            </a:fld>
            <a:endParaRPr lang="fr-FR" altLang="de-DE" smtClean="0">
              <a:latin typeface="Times" pitchFamily="18" charset="0"/>
            </a:endParaRPr>
          </a:p>
        </p:txBody>
      </p:sp>
      <p:sp>
        <p:nvSpPr>
          <p:cNvPr id="122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3F43A878-23A3-48E8-9F71-9F88573CAB72}" type="slidenum">
              <a:rPr lang="fr-FR" altLang="de-DE" smtClean="0">
                <a:latin typeface="Times" pitchFamily="18" charset="0"/>
              </a:rPr>
              <a:pPr eaLnBrk="1" hangingPunct="1">
                <a:spcBef>
                  <a:spcPct val="0"/>
                </a:spcBef>
              </a:pPr>
              <a:t>20</a:t>
            </a:fld>
            <a:endParaRPr lang="fr-FR" altLang="de-DE" smtClean="0">
              <a:latin typeface="Times" pitchFamily="18"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pitchFamily="18" charset="0"/>
            </a:endParaRPr>
          </a:p>
        </p:txBody>
      </p:sp>
    </p:spTree>
    <p:extLst>
      <p:ext uri="{BB962C8B-B14F-4D97-AF65-F5344CB8AC3E}">
        <p14:creationId xmlns:p14="http://schemas.microsoft.com/office/powerpoint/2010/main" val="380712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E414CB2B-EBCC-417E-954B-74D2ACE4A0D9}" type="datetime1">
              <a:rPr lang="fr-FR" altLang="de-DE" smtClean="0">
                <a:latin typeface="Times" pitchFamily="18" charset="0"/>
              </a:rPr>
              <a:pPr eaLnBrk="1" hangingPunct="1">
                <a:spcBef>
                  <a:spcPct val="0"/>
                </a:spcBef>
              </a:pPr>
              <a:t>07/11/2019</a:t>
            </a:fld>
            <a:endParaRPr lang="fr-FR" altLang="de-DE" smtClean="0">
              <a:latin typeface="Times" pitchFamily="18" charset="0"/>
            </a:endParaRPr>
          </a:p>
        </p:txBody>
      </p:sp>
      <p:sp>
        <p:nvSpPr>
          <p:cNvPr id="119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FDB3B000-D540-4670-9AA1-F987C1C81AE5}" type="slidenum">
              <a:rPr lang="fr-FR" altLang="de-DE" smtClean="0">
                <a:latin typeface="Times" pitchFamily="18" charset="0"/>
              </a:rPr>
              <a:pPr eaLnBrk="1" hangingPunct="1">
                <a:spcBef>
                  <a:spcPct val="0"/>
                </a:spcBef>
              </a:pPr>
              <a:t>21</a:t>
            </a:fld>
            <a:endParaRPr lang="fr-FR" altLang="de-DE" smtClean="0">
              <a:latin typeface="Times" pitchFamily="18"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pitchFamily="18" charset="0"/>
            </a:endParaRPr>
          </a:p>
        </p:txBody>
      </p:sp>
    </p:spTree>
    <p:extLst>
      <p:ext uri="{BB962C8B-B14F-4D97-AF65-F5344CB8AC3E}">
        <p14:creationId xmlns:p14="http://schemas.microsoft.com/office/powerpoint/2010/main" val="32663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E259C1CE-E03D-436A-A4A5-C52893C66E87}" type="datetime1">
              <a:rPr lang="fr-FR" altLang="de-DE" smtClean="0">
                <a:latin typeface="Times" pitchFamily="18" charset="0"/>
              </a:rPr>
              <a:pPr eaLnBrk="1" hangingPunct="1">
                <a:spcBef>
                  <a:spcPct val="0"/>
                </a:spcBef>
              </a:pPr>
              <a:t>07/11/2019</a:t>
            </a:fld>
            <a:endParaRPr lang="fr-FR" altLang="de-DE" smtClean="0">
              <a:latin typeface="Times" pitchFamily="18" charset="0"/>
            </a:endParaRPr>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202F32F8-4EA0-4F94-9F2B-DEF0845DDD4D}" type="slidenum">
              <a:rPr lang="fr-FR" altLang="de-DE" smtClean="0">
                <a:latin typeface="Times" pitchFamily="18" charset="0"/>
              </a:rPr>
              <a:pPr eaLnBrk="1" hangingPunct="1">
                <a:spcBef>
                  <a:spcPct val="0"/>
                </a:spcBef>
              </a:pPr>
              <a:t>22</a:t>
            </a:fld>
            <a:endParaRPr lang="fr-FR" altLang="de-DE" smtClean="0">
              <a:latin typeface="Times" pitchFamily="18"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pitchFamily="18" charset="0"/>
            </a:endParaRPr>
          </a:p>
        </p:txBody>
      </p:sp>
    </p:spTree>
    <p:extLst>
      <p:ext uri="{BB962C8B-B14F-4D97-AF65-F5344CB8AC3E}">
        <p14:creationId xmlns:p14="http://schemas.microsoft.com/office/powerpoint/2010/main" val="239077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876">
              <a:defRPr sz="3600">
                <a:solidFill>
                  <a:schemeClr val="tx1"/>
                </a:solidFill>
                <a:latin typeface="Times" pitchFamily="18" charset="0"/>
                <a:ea typeface="ヒラギノ角ゴ Pro W3" pitchFamily="1" charset="-128"/>
              </a:defRPr>
            </a:lvl1pPr>
            <a:lvl2pPr marL="737452" indent="-283635" defTabSz="943876">
              <a:defRPr sz="3600">
                <a:solidFill>
                  <a:schemeClr val="tx1"/>
                </a:solidFill>
                <a:latin typeface="Times" pitchFamily="18" charset="0"/>
                <a:ea typeface="ヒラギノ角ゴ Pro W3" pitchFamily="1" charset="-128"/>
              </a:defRPr>
            </a:lvl2pPr>
            <a:lvl3pPr marL="1134542" indent="-226908" defTabSz="943876">
              <a:defRPr sz="3600">
                <a:solidFill>
                  <a:schemeClr val="tx1"/>
                </a:solidFill>
                <a:latin typeface="Times" pitchFamily="18" charset="0"/>
                <a:ea typeface="ヒラギノ角ゴ Pro W3" pitchFamily="1" charset="-128"/>
              </a:defRPr>
            </a:lvl3pPr>
            <a:lvl4pPr marL="1588359" indent="-226908" defTabSz="943876">
              <a:defRPr sz="3600">
                <a:solidFill>
                  <a:schemeClr val="tx1"/>
                </a:solidFill>
                <a:latin typeface="Times" pitchFamily="18" charset="0"/>
                <a:ea typeface="ヒラギノ角ゴ Pro W3" pitchFamily="1" charset="-128"/>
              </a:defRPr>
            </a:lvl4pPr>
            <a:lvl5pPr marL="2042175" indent="-226908" defTabSz="943876">
              <a:defRPr sz="3600">
                <a:solidFill>
                  <a:schemeClr val="tx1"/>
                </a:solidFill>
                <a:latin typeface="Times" pitchFamily="18" charset="0"/>
                <a:ea typeface="ヒラギノ角ゴ Pro W3" pitchFamily="1" charset="-128"/>
              </a:defRPr>
            </a:lvl5pPr>
            <a:lvl6pPr marL="249599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49809"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03625"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5744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fld id="{86AE7460-DB2D-4B24-A4B8-BE15347E72A8}" type="slidenum">
              <a:rPr lang="fr-FR" altLang="de-DE" sz="1200">
                <a:latin typeface="Times New Roman" pitchFamily="18" charset="0"/>
              </a:rPr>
              <a:pPr/>
              <a:t>23</a:t>
            </a:fld>
            <a:endParaRPr lang="fr-FR" altLang="de-DE" sz="1200">
              <a:latin typeface="Times New Roman" pitchFamily="18" charset="0"/>
            </a:endParaRPr>
          </a:p>
        </p:txBody>
      </p:sp>
      <p:sp>
        <p:nvSpPr>
          <p:cNvPr id="68611" name="Rectangle 2"/>
          <p:cNvSpPr>
            <a:spLocks noGrp="1" noRot="1" noChangeAspect="1" noChangeArrowheads="1" noTextEdit="1"/>
          </p:cNvSpPr>
          <p:nvPr>
            <p:ph type="sldImg"/>
          </p:nvPr>
        </p:nvSpPr>
        <p:spPr>
          <a:xfrm>
            <a:off x="3335338" y="530225"/>
            <a:ext cx="3514725" cy="2636838"/>
          </a:xfrm>
          <a:ln/>
        </p:spPr>
      </p:sp>
      <p:sp>
        <p:nvSpPr>
          <p:cNvPr id="68612" name="Rectangle 3"/>
          <p:cNvSpPr>
            <a:spLocks noGrp="1" noChangeArrowheads="1"/>
          </p:cNvSpPr>
          <p:nvPr>
            <p:ph type="body" idx="1"/>
          </p:nvPr>
        </p:nvSpPr>
        <p:spPr>
          <a:xfrm>
            <a:off x="1017716" y="3341140"/>
            <a:ext cx="8136986" cy="316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9286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876">
              <a:defRPr sz="3600">
                <a:solidFill>
                  <a:schemeClr val="tx1"/>
                </a:solidFill>
                <a:latin typeface="Times" pitchFamily="18" charset="0"/>
                <a:ea typeface="ヒラギノ角ゴ Pro W3" pitchFamily="1" charset="-128"/>
              </a:defRPr>
            </a:lvl1pPr>
            <a:lvl2pPr marL="737452" indent="-283635" defTabSz="943876">
              <a:defRPr sz="3600">
                <a:solidFill>
                  <a:schemeClr val="tx1"/>
                </a:solidFill>
                <a:latin typeface="Times" pitchFamily="18" charset="0"/>
                <a:ea typeface="ヒラギノ角ゴ Pro W3" pitchFamily="1" charset="-128"/>
              </a:defRPr>
            </a:lvl2pPr>
            <a:lvl3pPr marL="1134542" indent="-226908" defTabSz="943876">
              <a:defRPr sz="3600">
                <a:solidFill>
                  <a:schemeClr val="tx1"/>
                </a:solidFill>
                <a:latin typeface="Times" pitchFamily="18" charset="0"/>
                <a:ea typeface="ヒラギノ角ゴ Pro W3" pitchFamily="1" charset="-128"/>
              </a:defRPr>
            </a:lvl3pPr>
            <a:lvl4pPr marL="1588359" indent="-226908" defTabSz="943876">
              <a:defRPr sz="3600">
                <a:solidFill>
                  <a:schemeClr val="tx1"/>
                </a:solidFill>
                <a:latin typeface="Times" pitchFamily="18" charset="0"/>
                <a:ea typeface="ヒラギノ角ゴ Pro W3" pitchFamily="1" charset="-128"/>
              </a:defRPr>
            </a:lvl4pPr>
            <a:lvl5pPr marL="2042175" indent="-226908" defTabSz="943876">
              <a:defRPr sz="3600">
                <a:solidFill>
                  <a:schemeClr val="tx1"/>
                </a:solidFill>
                <a:latin typeface="Times" pitchFamily="18" charset="0"/>
                <a:ea typeface="ヒラギノ角ゴ Pro W3" pitchFamily="1" charset="-128"/>
              </a:defRPr>
            </a:lvl5pPr>
            <a:lvl6pPr marL="249599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49809"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03625"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5744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fld id="{86718B11-8BB9-4256-AA2E-5B81320FA96C}" type="slidenum">
              <a:rPr lang="fr-FR" altLang="de-DE" sz="1200">
                <a:latin typeface="Times New Roman" pitchFamily="18" charset="0"/>
              </a:rPr>
              <a:pPr/>
              <a:t>24</a:t>
            </a:fld>
            <a:endParaRPr lang="fr-FR" altLang="de-DE" sz="12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07952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876">
              <a:defRPr sz="3600">
                <a:solidFill>
                  <a:schemeClr val="tx1"/>
                </a:solidFill>
                <a:latin typeface="Times" pitchFamily="18" charset="0"/>
                <a:ea typeface="ヒラギノ角ゴ Pro W3" pitchFamily="1" charset="-128"/>
              </a:defRPr>
            </a:lvl1pPr>
            <a:lvl2pPr marL="737452" indent="-283635" defTabSz="943876">
              <a:defRPr sz="3600">
                <a:solidFill>
                  <a:schemeClr val="tx1"/>
                </a:solidFill>
                <a:latin typeface="Times" pitchFamily="18" charset="0"/>
                <a:ea typeface="ヒラギノ角ゴ Pro W3" pitchFamily="1" charset="-128"/>
              </a:defRPr>
            </a:lvl2pPr>
            <a:lvl3pPr marL="1134542" indent="-226908" defTabSz="943876">
              <a:defRPr sz="3600">
                <a:solidFill>
                  <a:schemeClr val="tx1"/>
                </a:solidFill>
                <a:latin typeface="Times" pitchFamily="18" charset="0"/>
                <a:ea typeface="ヒラギノ角ゴ Pro W3" pitchFamily="1" charset="-128"/>
              </a:defRPr>
            </a:lvl3pPr>
            <a:lvl4pPr marL="1588359" indent="-226908" defTabSz="943876">
              <a:defRPr sz="3600">
                <a:solidFill>
                  <a:schemeClr val="tx1"/>
                </a:solidFill>
                <a:latin typeface="Times" pitchFamily="18" charset="0"/>
                <a:ea typeface="ヒラギノ角ゴ Pro W3" pitchFamily="1" charset="-128"/>
              </a:defRPr>
            </a:lvl4pPr>
            <a:lvl5pPr marL="2042175" indent="-226908" defTabSz="943876">
              <a:defRPr sz="3600">
                <a:solidFill>
                  <a:schemeClr val="tx1"/>
                </a:solidFill>
                <a:latin typeface="Times" pitchFamily="18" charset="0"/>
                <a:ea typeface="ヒラギノ角ゴ Pro W3" pitchFamily="1" charset="-128"/>
              </a:defRPr>
            </a:lvl5pPr>
            <a:lvl6pPr marL="249599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49809"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03625"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5744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fld id="{29A852CA-950E-430B-8AB4-2C62FE4BC2D9}" type="slidenum">
              <a:rPr lang="fr-FR" altLang="de-DE" sz="1200">
                <a:latin typeface="Times New Roman" pitchFamily="18" charset="0"/>
              </a:rPr>
              <a:pPr/>
              <a:t>25</a:t>
            </a:fld>
            <a:endParaRPr lang="fr-FR" altLang="de-DE"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5220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7F467A6C-890F-40B3-B17B-6B68C51DCD97}" type="slidenum">
              <a:rPr lang="de-DE" altLang="fr-FR" smtClean="0"/>
              <a:pPr>
                <a:spcBef>
                  <a:spcPct val="0"/>
                </a:spcBef>
              </a:pPr>
              <a:t>27</a:t>
            </a:fld>
            <a:endParaRPr lang="de-DE" altLang="fr-FR" smtClean="0"/>
          </a:p>
        </p:txBody>
      </p:sp>
      <p:sp>
        <p:nvSpPr>
          <p:cNvPr id="237571" name="Rectangle 2"/>
          <p:cNvSpPr>
            <a:spLocks noGrp="1" noRot="1" noChangeAspect="1" noChangeArrowheads="1" noTextEdit="1"/>
          </p:cNvSpPr>
          <p:nvPr>
            <p:ph type="sldImg"/>
          </p:nvPr>
        </p:nvSpPr>
        <p:spPr>
          <a:xfrm>
            <a:off x="3325813" y="527050"/>
            <a:ext cx="3521075" cy="2640013"/>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510087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66B05FD7-9896-4F9A-AAED-4F380EAEBC38}" type="slidenum">
              <a:rPr lang="de-DE" altLang="fr-FR" smtClean="0"/>
              <a:pPr>
                <a:spcBef>
                  <a:spcPct val="0"/>
                </a:spcBef>
              </a:pPr>
              <a:t>28</a:t>
            </a:fld>
            <a:endParaRPr lang="de-DE" altLang="fr-FR" smtClean="0"/>
          </a:p>
        </p:txBody>
      </p:sp>
      <p:sp>
        <p:nvSpPr>
          <p:cNvPr id="239619" name="Rectangle 2"/>
          <p:cNvSpPr>
            <a:spLocks noGrp="1" noRot="1" noChangeAspect="1" noChangeArrowheads="1" noTextEdit="1"/>
          </p:cNvSpPr>
          <p:nvPr>
            <p:ph type="sldImg"/>
          </p:nvPr>
        </p:nvSpPr>
        <p:spPr>
          <a:xfrm>
            <a:off x="3325813" y="527050"/>
            <a:ext cx="3521075" cy="2640013"/>
          </a:xfrm>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fr-FR" smtClean="0"/>
              <a:t>Der Begriff </a:t>
            </a:r>
            <a:r>
              <a:rPr lang="de-DE" altLang="fr-FR" b="1" smtClean="0"/>
              <a:t>Reaganomics</a:t>
            </a:r>
            <a:r>
              <a:rPr lang="de-DE" altLang="fr-FR" smtClean="0"/>
              <a:t> (Reagan + economics) bezeichnet die </a:t>
            </a:r>
            <a:r>
              <a:rPr lang="de-DE" altLang="fr-FR" smtClean="0">
                <a:hlinkClick r:id="rId3" tooltip="Wirtschaftspolitik"/>
              </a:rPr>
              <a:t>Wirtschaftspolitik</a:t>
            </a:r>
            <a:r>
              <a:rPr lang="de-DE" altLang="fr-FR" smtClean="0"/>
              <a:t> unter US-Präsident </a:t>
            </a:r>
            <a:r>
              <a:rPr lang="de-DE" altLang="fr-FR" smtClean="0">
                <a:hlinkClick r:id="rId4" tooltip="Ronald Reagan"/>
              </a:rPr>
              <a:t>Ronald Reagan</a:t>
            </a:r>
            <a:r>
              <a:rPr lang="de-DE" altLang="fr-FR" smtClean="0"/>
              <a:t>. Im Allgemeinen wird eine solche Wirtschaftspolitik als </a:t>
            </a:r>
            <a:r>
              <a:rPr lang="de-DE" altLang="fr-FR" smtClean="0">
                <a:hlinkClick r:id="rId5" tooltip="Angebotspolitik"/>
              </a:rPr>
              <a:t>Angebotspolitik</a:t>
            </a:r>
            <a:r>
              <a:rPr lang="de-DE" altLang="fr-FR" smtClean="0"/>
              <a:t> (supply-side policy) bezeichnet. Ein wirtschaftspolitischer Ansatz, der auf ähnlichen Grundlagen beruht, ist der nach Premierministerin </a:t>
            </a:r>
            <a:r>
              <a:rPr lang="de-DE" altLang="fr-FR" smtClean="0">
                <a:hlinkClick r:id="rId6" tooltip="Margaret Thatcher"/>
              </a:rPr>
              <a:t>Margaret Thatcher</a:t>
            </a:r>
            <a:r>
              <a:rPr lang="de-DE" altLang="fr-FR" smtClean="0"/>
              <a:t> benannte </a:t>
            </a:r>
            <a:r>
              <a:rPr lang="de-DE" altLang="fr-FR" smtClean="0">
                <a:hlinkClick r:id="rId7" tooltip="Thatcherismus"/>
              </a:rPr>
              <a:t>Thatcherismus</a:t>
            </a:r>
            <a:r>
              <a:rPr lang="de-DE" altLang="fr-FR" smtClean="0"/>
              <a:t>.</a:t>
            </a:r>
          </a:p>
        </p:txBody>
      </p:sp>
    </p:spTree>
    <p:extLst>
      <p:ext uri="{BB962C8B-B14F-4D97-AF65-F5344CB8AC3E}">
        <p14:creationId xmlns:p14="http://schemas.microsoft.com/office/powerpoint/2010/main" val="214981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06C3E0FF-CC58-40F3-BEEF-C3D583C2F8E3}" type="slidenum">
              <a:rPr lang="de-DE" altLang="fr-FR" smtClean="0"/>
              <a:pPr>
                <a:spcBef>
                  <a:spcPct val="0"/>
                </a:spcBef>
              </a:pPr>
              <a:t>29</a:t>
            </a:fld>
            <a:endParaRPr lang="de-DE" altLang="fr-FR" smtClean="0"/>
          </a:p>
        </p:txBody>
      </p:sp>
      <p:sp>
        <p:nvSpPr>
          <p:cNvPr id="241667" name="Rectangle 2"/>
          <p:cNvSpPr>
            <a:spLocks noGrp="1" noRot="1" noChangeAspect="1" noChangeArrowheads="1" noTextEdit="1"/>
          </p:cNvSpPr>
          <p:nvPr>
            <p:ph type="sldImg"/>
          </p:nvPr>
        </p:nvSpPr>
        <p:spPr>
          <a:xfrm>
            <a:off x="3325813" y="527050"/>
            <a:ext cx="3521075" cy="2640013"/>
          </a:xfrm>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53619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F19EFB5F-9E70-4DBE-A921-3D37B4C52A48}" type="slidenum">
              <a:rPr lang="de-DE" altLang="fr-FR" smtClean="0"/>
              <a:pPr>
                <a:spcBef>
                  <a:spcPct val="0"/>
                </a:spcBef>
              </a:pPr>
              <a:t>30</a:t>
            </a:fld>
            <a:endParaRPr lang="de-DE" altLang="fr-FR" smtClean="0"/>
          </a:p>
        </p:txBody>
      </p:sp>
      <p:sp>
        <p:nvSpPr>
          <p:cNvPr id="243715" name="Rectangle 2"/>
          <p:cNvSpPr>
            <a:spLocks noGrp="1" noRot="1" noChangeAspect="1" noChangeArrowheads="1" noTextEdit="1"/>
          </p:cNvSpPr>
          <p:nvPr>
            <p:ph type="sldImg"/>
          </p:nvPr>
        </p:nvSpPr>
        <p:spPr>
          <a:xfrm>
            <a:off x="3325813" y="527050"/>
            <a:ext cx="3521075" cy="2640013"/>
          </a:xfrm>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243835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a:ln/>
        </p:spPr>
      </p:sp>
      <p:sp>
        <p:nvSpPr>
          <p:cNvPr id="1126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126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7C3C0C32-B5CA-4270-9F4B-A8B1BC97FD51}" type="slidenum">
              <a:rPr lang="de-DE" altLang="de-DE" smtClean="0"/>
              <a:pPr eaLnBrk="1" hangingPunct="1">
                <a:spcBef>
                  <a:spcPct val="0"/>
                </a:spcBef>
              </a:pPr>
              <a:t>6</a:t>
            </a:fld>
            <a:endParaRPr lang="de-DE" altLang="de-DE" smtClean="0"/>
          </a:p>
        </p:txBody>
      </p:sp>
    </p:spTree>
    <p:extLst>
      <p:ext uri="{BB962C8B-B14F-4D97-AF65-F5344CB8AC3E}">
        <p14:creationId xmlns:p14="http://schemas.microsoft.com/office/powerpoint/2010/main" val="421873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F0825BB6-FDF2-4A9D-B0CB-6D77FEAA7BB8}" type="slidenum">
              <a:rPr lang="de-DE" altLang="fr-FR" smtClean="0"/>
              <a:pPr>
                <a:spcBef>
                  <a:spcPct val="0"/>
                </a:spcBef>
              </a:pPr>
              <a:t>31</a:t>
            </a:fld>
            <a:endParaRPr lang="de-DE" altLang="fr-FR" smtClean="0"/>
          </a:p>
        </p:txBody>
      </p:sp>
      <p:sp>
        <p:nvSpPr>
          <p:cNvPr id="245763" name="Rectangle 2"/>
          <p:cNvSpPr>
            <a:spLocks noGrp="1" noRot="1" noChangeAspect="1" noChangeArrowheads="1" noTextEdit="1"/>
          </p:cNvSpPr>
          <p:nvPr>
            <p:ph type="sldImg"/>
          </p:nvPr>
        </p:nvSpPr>
        <p:spPr>
          <a:xfrm>
            <a:off x="3325813" y="527050"/>
            <a:ext cx="3521075" cy="2640013"/>
          </a:xfrm>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2220882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lienbildplatzhalter 1"/>
          <p:cNvSpPr>
            <a:spLocks noGrp="1" noRot="1" noChangeAspect="1" noTextEdit="1"/>
          </p:cNvSpPr>
          <p:nvPr>
            <p:ph type="sldImg"/>
          </p:nvPr>
        </p:nvSpPr>
        <p:spPr>
          <a:ln/>
        </p:spPr>
      </p:sp>
      <p:sp>
        <p:nvSpPr>
          <p:cNvPr id="271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fr-FR" smtClean="0"/>
          </a:p>
        </p:txBody>
      </p:sp>
      <p:sp>
        <p:nvSpPr>
          <p:cNvPr id="271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15C65D35-B390-4A5D-81B4-3E94EC913B1F}" type="slidenum">
              <a:rPr lang="de-DE" altLang="fr-FR" smtClean="0"/>
              <a:pPr>
                <a:spcBef>
                  <a:spcPct val="0"/>
                </a:spcBef>
              </a:pPr>
              <a:t>32</a:t>
            </a:fld>
            <a:endParaRPr lang="de-DE" altLang="fr-FR" smtClean="0"/>
          </a:p>
        </p:txBody>
      </p:sp>
    </p:spTree>
    <p:extLst>
      <p:ext uri="{BB962C8B-B14F-4D97-AF65-F5344CB8AC3E}">
        <p14:creationId xmlns:p14="http://schemas.microsoft.com/office/powerpoint/2010/main" val="58622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lienbildplatzhalter 1"/>
          <p:cNvSpPr>
            <a:spLocks noGrp="1" noRot="1" noChangeAspect="1" noTextEdit="1"/>
          </p:cNvSpPr>
          <p:nvPr>
            <p:ph type="sldImg"/>
          </p:nvPr>
        </p:nvSpPr>
        <p:spPr>
          <a:ln/>
        </p:spPr>
      </p:sp>
      <p:sp>
        <p:nvSpPr>
          <p:cNvPr id="273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fr-FR" smtClean="0"/>
          </a:p>
        </p:txBody>
      </p:sp>
      <p:sp>
        <p:nvSpPr>
          <p:cNvPr id="273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391">
              <a:spcBef>
                <a:spcPct val="30000"/>
              </a:spcBef>
              <a:defRPr sz="1200">
                <a:solidFill>
                  <a:schemeClr val="tx1"/>
                </a:solidFill>
                <a:latin typeface="Arial Unicode MS" pitchFamily="34" charset="-128"/>
              </a:defRPr>
            </a:lvl1pPr>
            <a:lvl2pPr marL="737452" indent="-283635" defTabSz="975391">
              <a:spcBef>
                <a:spcPct val="30000"/>
              </a:spcBef>
              <a:defRPr sz="1200">
                <a:solidFill>
                  <a:schemeClr val="tx1"/>
                </a:solidFill>
                <a:latin typeface="Arial Unicode MS" pitchFamily="34" charset="-128"/>
              </a:defRPr>
            </a:lvl2pPr>
            <a:lvl3pPr marL="1134542" indent="-226908" defTabSz="975391">
              <a:spcBef>
                <a:spcPct val="30000"/>
              </a:spcBef>
              <a:defRPr sz="1200">
                <a:solidFill>
                  <a:schemeClr val="tx1"/>
                </a:solidFill>
                <a:latin typeface="Arial Unicode MS" pitchFamily="34" charset="-128"/>
              </a:defRPr>
            </a:lvl3pPr>
            <a:lvl4pPr marL="1588359" indent="-226908" defTabSz="975391">
              <a:spcBef>
                <a:spcPct val="30000"/>
              </a:spcBef>
              <a:defRPr sz="1200">
                <a:solidFill>
                  <a:schemeClr val="tx1"/>
                </a:solidFill>
                <a:latin typeface="Arial Unicode MS" pitchFamily="34" charset="-128"/>
              </a:defRPr>
            </a:lvl4pPr>
            <a:lvl5pPr marL="2042175" indent="-226908" defTabSz="975391">
              <a:spcBef>
                <a:spcPct val="30000"/>
              </a:spcBef>
              <a:defRPr sz="1200">
                <a:solidFill>
                  <a:schemeClr val="tx1"/>
                </a:solidFill>
                <a:latin typeface="Arial Unicode MS" pitchFamily="34" charset="-128"/>
              </a:defRPr>
            </a:lvl5pPr>
            <a:lvl6pPr marL="2495992" indent="-226908" defTabSz="975391" eaLnBrk="0" fontAlgn="base" hangingPunct="0">
              <a:spcBef>
                <a:spcPct val="30000"/>
              </a:spcBef>
              <a:spcAft>
                <a:spcPct val="0"/>
              </a:spcAft>
              <a:defRPr sz="1200">
                <a:solidFill>
                  <a:schemeClr val="tx1"/>
                </a:solidFill>
                <a:latin typeface="Arial Unicode MS" pitchFamily="34" charset="-128"/>
              </a:defRPr>
            </a:lvl6pPr>
            <a:lvl7pPr marL="2949809" indent="-226908" defTabSz="975391" eaLnBrk="0" fontAlgn="base" hangingPunct="0">
              <a:spcBef>
                <a:spcPct val="30000"/>
              </a:spcBef>
              <a:spcAft>
                <a:spcPct val="0"/>
              </a:spcAft>
              <a:defRPr sz="1200">
                <a:solidFill>
                  <a:schemeClr val="tx1"/>
                </a:solidFill>
                <a:latin typeface="Arial Unicode MS" pitchFamily="34" charset="-128"/>
              </a:defRPr>
            </a:lvl7pPr>
            <a:lvl8pPr marL="3403625" indent="-226908" defTabSz="975391" eaLnBrk="0" fontAlgn="base" hangingPunct="0">
              <a:spcBef>
                <a:spcPct val="30000"/>
              </a:spcBef>
              <a:spcAft>
                <a:spcPct val="0"/>
              </a:spcAft>
              <a:defRPr sz="1200">
                <a:solidFill>
                  <a:schemeClr val="tx1"/>
                </a:solidFill>
                <a:latin typeface="Arial Unicode MS" pitchFamily="34" charset="-128"/>
              </a:defRPr>
            </a:lvl8pPr>
            <a:lvl9pPr marL="3857442" indent="-226908" defTabSz="975391"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6D1710BE-812D-4042-BF33-3D9D3A811634}" type="slidenum">
              <a:rPr lang="fr-FR" altLang="fr-FR" smtClean="0"/>
              <a:pPr>
                <a:spcBef>
                  <a:spcPct val="0"/>
                </a:spcBef>
              </a:pPr>
              <a:t>33</a:t>
            </a:fld>
            <a:endParaRPr lang="fr-FR" altLang="fr-FR" smtClean="0"/>
          </a:p>
        </p:txBody>
      </p:sp>
    </p:spTree>
    <p:extLst>
      <p:ext uri="{BB962C8B-B14F-4D97-AF65-F5344CB8AC3E}">
        <p14:creationId xmlns:p14="http://schemas.microsoft.com/office/powerpoint/2010/main" val="753949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lienbildplatzhalter 1"/>
          <p:cNvSpPr>
            <a:spLocks noGrp="1" noRot="1" noChangeAspect="1" noTextEdit="1"/>
          </p:cNvSpPr>
          <p:nvPr>
            <p:ph type="sldImg"/>
          </p:nvPr>
        </p:nvSpPr>
        <p:spPr>
          <a:ln/>
        </p:spPr>
      </p:sp>
      <p:sp>
        <p:nvSpPr>
          <p:cNvPr id="275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fr-FR" smtClean="0"/>
          </a:p>
        </p:txBody>
      </p:sp>
      <p:sp>
        <p:nvSpPr>
          <p:cNvPr id="275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3347082F-235F-447C-9D40-D4334B17E919}" type="slidenum">
              <a:rPr lang="de-DE" altLang="fr-FR" smtClean="0"/>
              <a:pPr>
                <a:spcBef>
                  <a:spcPct val="0"/>
                </a:spcBef>
              </a:pPr>
              <a:t>34</a:t>
            </a:fld>
            <a:endParaRPr lang="de-DE" altLang="fr-FR" smtClean="0"/>
          </a:p>
        </p:txBody>
      </p:sp>
    </p:spTree>
    <p:extLst>
      <p:ext uri="{BB962C8B-B14F-4D97-AF65-F5344CB8AC3E}">
        <p14:creationId xmlns:p14="http://schemas.microsoft.com/office/powerpoint/2010/main" val="2750445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4CBE29ED-399C-4018-9170-5B73F056EA56}" type="slidenum">
              <a:rPr lang="de-DE" altLang="fr-FR" smtClean="0"/>
              <a:pPr>
                <a:spcBef>
                  <a:spcPct val="0"/>
                </a:spcBef>
              </a:pPr>
              <a:t>35</a:t>
            </a:fld>
            <a:endParaRPr lang="de-DE" altLang="fr-FR" smtClean="0"/>
          </a:p>
        </p:txBody>
      </p:sp>
      <p:sp>
        <p:nvSpPr>
          <p:cNvPr id="277507" name="Rectangle 2"/>
          <p:cNvSpPr>
            <a:spLocks noGrp="1" noRot="1" noChangeAspect="1" noChangeArrowheads="1" noTextEdit="1"/>
          </p:cNvSpPr>
          <p:nvPr>
            <p:ph type="sldImg"/>
          </p:nvPr>
        </p:nvSpPr>
        <p:spPr>
          <a:xfrm>
            <a:off x="3332163" y="530225"/>
            <a:ext cx="3513137" cy="2635250"/>
          </a:xfrm>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891485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0714B7AA-F68E-4AF0-8226-C5DE096D22E1}" type="datetime1">
              <a:rPr lang="fr-FR" altLang="de-DE" smtClean="0">
                <a:latin typeface="Times" pitchFamily="18" charset="0"/>
              </a:rPr>
              <a:pPr eaLnBrk="1" hangingPunct="1">
                <a:spcBef>
                  <a:spcPct val="0"/>
                </a:spcBef>
              </a:pPr>
              <a:t>07/11/2019</a:t>
            </a:fld>
            <a:endParaRPr lang="fr-FR" altLang="de-DE" smtClean="0">
              <a:latin typeface="Times" pitchFamily="18" charset="0"/>
            </a:endParaRPr>
          </a:p>
        </p:txBody>
      </p:sp>
      <p:sp>
        <p:nvSpPr>
          <p:cNvPr id="115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C4E4AF57-90E2-4E29-945C-54ADB0B6CE83}" type="slidenum">
              <a:rPr lang="fr-FR" altLang="de-DE" smtClean="0">
                <a:latin typeface="Times" pitchFamily="18" charset="0"/>
              </a:rPr>
              <a:pPr eaLnBrk="1" hangingPunct="1">
                <a:spcBef>
                  <a:spcPct val="0"/>
                </a:spcBef>
              </a:pPr>
              <a:t>36</a:t>
            </a:fld>
            <a:endParaRPr lang="fr-FR" altLang="de-DE" smtClean="0">
              <a:latin typeface="Times" pitchFamily="18"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pitchFamily="18" charset="0"/>
            </a:endParaRPr>
          </a:p>
        </p:txBody>
      </p:sp>
    </p:spTree>
    <p:extLst>
      <p:ext uri="{BB962C8B-B14F-4D97-AF65-F5344CB8AC3E}">
        <p14:creationId xmlns:p14="http://schemas.microsoft.com/office/powerpoint/2010/main" val="2943471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C7047A60-30CB-4C8F-A7AF-8DB9E19A283E}" type="datetime1">
              <a:rPr lang="fr-FR" altLang="de-DE" smtClean="0">
                <a:latin typeface="Times" pitchFamily="18" charset="0"/>
              </a:rPr>
              <a:pPr eaLnBrk="1" hangingPunct="1">
                <a:spcBef>
                  <a:spcPct val="0"/>
                </a:spcBef>
              </a:pPr>
              <a:t>07/11/2019</a:t>
            </a:fld>
            <a:endParaRPr lang="fr-FR" altLang="de-DE" smtClean="0">
              <a:latin typeface="Times" pitchFamily="18" charset="0"/>
            </a:endParaRPr>
          </a:p>
        </p:txBody>
      </p:sp>
      <p:sp>
        <p:nvSpPr>
          <p:cNvPr id="116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B359519B-66A2-4782-ADF3-4371B3CC3EAB}" type="slidenum">
              <a:rPr lang="fr-FR" altLang="de-DE" smtClean="0">
                <a:latin typeface="Times" pitchFamily="18" charset="0"/>
              </a:rPr>
              <a:pPr eaLnBrk="1" hangingPunct="1">
                <a:spcBef>
                  <a:spcPct val="0"/>
                </a:spcBef>
              </a:pPr>
              <a:t>37</a:t>
            </a:fld>
            <a:endParaRPr lang="fr-FR" altLang="de-DE" smtClean="0">
              <a:latin typeface="Times" pitchFamily="18" charset="0"/>
            </a:endParaRPr>
          </a:p>
        </p:txBody>
      </p:sp>
      <p:sp>
        <p:nvSpPr>
          <p:cNvPr id="116740" name="Rectangle 2"/>
          <p:cNvSpPr>
            <a:spLocks noGrp="1" noRot="1" noChangeAspect="1" noChangeArrowheads="1" noTextEdit="1"/>
          </p:cNvSpPr>
          <p:nvPr>
            <p:ph type="sldImg"/>
          </p:nvPr>
        </p:nvSpPr>
        <p:spPr>
          <a:xfrm>
            <a:off x="3335338" y="525463"/>
            <a:ext cx="3522662" cy="2641600"/>
          </a:xfrm>
          <a:ln/>
        </p:spPr>
      </p:sp>
      <p:sp>
        <p:nvSpPr>
          <p:cNvPr id="116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de-DE" dirty="0" smtClean="0">
              <a:latin typeface="Times" pitchFamily="18" charset="0"/>
            </a:endParaRPr>
          </a:p>
        </p:txBody>
      </p:sp>
    </p:spTree>
    <p:extLst>
      <p:ext uri="{BB962C8B-B14F-4D97-AF65-F5344CB8AC3E}">
        <p14:creationId xmlns:p14="http://schemas.microsoft.com/office/powerpoint/2010/main" val="482758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1435758E-7507-4F3C-B20E-C5720F836140}" type="datetime1">
              <a:rPr lang="fr-FR" altLang="de-DE" smtClean="0">
                <a:latin typeface="Times" pitchFamily="18" charset="0"/>
              </a:rPr>
              <a:pPr eaLnBrk="1" hangingPunct="1">
                <a:spcBef>
                  <a:spcPct val="0"/>
                </a:spcBef>
              </a:pPr>
              <a:t>07/11/2019</a:t>
            </a:fld>
            <a:endParaRPr lang="fr-FR" altLang="de-DE" smtClean="0">
              <a:latin typeface="Times" pitchFamily="18" charset="0"/>
            </a:endParaRPr>
          </a:p>
        </p:txBody>
      </p:sp>
      <p:sp>
        <p:nvSpPr>
          <p:cNvPr id="117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50B9C70B-248B-475B-A2D0-B37947FFB6C0}" type="slidenum">
              <a:rPr lang="fr-FR" altLang="de-DE" smtClean="0">
                <a:latin typeface="Times" pitchFamily="18" charset="0"/>
              </a:rPr>
              <a:pPr eaLnBrk="1" hangingPunct="1">
                <a:spcBef>
                  <a:spcPct val="0"/>
                </a:spcBef>
              </a:pPr>
              <a:t>38</a:t>
            </a:fld>
            <a:endParaRPr lang="fr-FR" altLang="de-DE" smtClean="0">
              <a:latin typeface="Times" pitchFamily="18"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de-DE" smtClean="0">
                <a:latin typeface="Times" pitchFamily="18" charset="0"/>
              </a:rPr>
              <a:t>Sans les églises</a:t>
            </a:r>
            <a:endParaRPr lang="fr-FR" altLang="de-DE" smtClean="0">
              <a:latin typeface="Times" pitchFamily="18" charset="0"/>
            </a:endParaRPr>
          </a:p>
        </p:txBody>
      </p:sp>
    </p:spTree>
    <p:extLst>
      <p:ext uri="{BB962C8B-B14F-4D97-AF65-F5344CB8AC3E}">
        <p14:creationId xmlns:p14="http://schemas.microsoft.com/office/powerpoint/2010/main" val="2165401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lienbildplatzhalter 1"/>
          <p:cNvSpPr>
            <a:spLocks noGrp="1" noRot="1" noChangeAspect="1" noTextEdit="1"/>
          </p:cNvSpPr>
          <p:nvPr>
            <p:ph type="sldImg"/>
          </p:nvPr>
        </p:nvSpPr>
        <p:spPr>
          <a:ln/>
        </p:spPr>
      </p:sp>
      <p:sp>
        <p:nvSpPr>
          <p:cNvPr id="1361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61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827825" indent="-317475" defTabSz="1024113" eaLnBrk="0" hangingPunct="0">
              <a:spcBef>
                <a:spcPct val="30000"/>
              </a:spcBef>
              <a:defRPr sz="1300">
                <a:solidFill>
                  <a:schemeClr val="tx1"/>
                </a:solidFill>
                <a:latin typeface="Arial Unicode MS" pitchFamily="34" charset="-128"/>
              </a:defRPr>
            </a:lvl2pPr>
            <a:lvl3pPr marL="1273314" indent="-254322" defTabSz="1024113" eaLnBrk="0" hangingPunct="0">
              <a:spcBef>
                <a:spcPct val="30000"/>
              </a:spcBef>
              <a:defRPr sz="1300">
                <a:solidFill>
                  <a:schemeClr val="tx1"/>
                </a:solidFill>
                <a:latin typeface="Arial Unicode MS" pitchFamily="34" charset="-128"/>
              </a:defRPr>
            </a:lvl3pPr>
            <a:lvl4pPr marL="1781957" indent="-254322" defTabSz="1024113" eaLnBrk="0" hangingPunct="0">
              <a:spcBef>
                <a:spcPct val="30000"/>
              </a:spcBef>
              <a:defRPr sz="1300">
                <a:solidFill>
                  <a:schemeClr val="tx1"/>
                </a:solidFill>
                <a:latin typeface="Arial Unicode MS" pitchFamily="34" charset="-128"/>
              </a:defRPr>
            </a:lvl4pPr>
            <a:lvl5pPr marL="2292306" indent="-254322" defTabSz="1024113" eaLnBrk="0" hangingPunct="0">
              <a:spcBef>
                <a:spcPct val="30000"/>
              </a:spcBef>
              <a:defRPr sz="1300">
                <a:solidFill>
                  <a:schemeClr val="tx1"/>
                </a:solidFill>
                <a:latin typeface="Arial Unicode MS" pitchFamily="34" charset="-128"/>
              </a:defRPr>
            </a:lvl5pPr>
            <a:lvl6pPr marL="2783882" indent="-254322" defTabSz="1024113" eaLnBrk="0" fontAlgn="base" hangingPunct="0">
              <a:spcBef>
                <a:spcPct val="30000"/>
              </a:spcBef>
              <a:spcAft>
                <a:spcPct val="0"/>
              </a:spcAft>
              <a:defRPr sz="1300">
                <a:solidFill>
                  <a:schemeClr val="tx1"/>
                </a:solidFill>
                <a:latin typeface="Arial Unicode MS" pitchFamily="34" charset="-128"/>
              </a:defRPr>
            </a:lvl6pPr>
            <a:lvl7pPr marL="3275456" indent="-254322" defTabSz="1024113" eaLnBrk="0" fontAlgn="base" hangingPunct="0">
              <a:spcBef>
                <a:spcPct val="30000"/>
              </a:spcBef>
              <a:spcAft>
                <a:spcPct val="0"/>
              </a:spcAft>
              <a:defRPr sz="1300">
                <a:solidFill>
                  <a:schemeClr val="tx1"/>
                </a:solidFill>
                <a:latin typeface="Arial Unicode MS" pitchFamily="34" charset="-128"/>
              </a:defRPr>
            </a:lvl7pPr>
            <a:lvl8pPr marL="3767030" indent="-254322" defTabSz="1024113" eaLnBrk="0" fontAlgn="base" hangingPunct="0">
              <a:spcBef>
                <a:spcPct val="30000"/>
              </a:spcBef>
              <a:spcAft>
                <a:spcPct val="0"/>
              </a:spcAft>
              <a:defRPr sz="1300">
                <a:solidFill>
                  <a:schemeClr val="tx1"/>
                </a:solidFill>
                <a:latin typeface="Arial Unicode MS" pitchFamily="34" charset="-128"/>
              </a:defRPr>
            </a:lvl8pPr>
            <a:lvl9pPr marL="4258604" indent="-254322" defTabSz="1024113" eaLnBrk="0" fontAlgn="base" hangingPunct="0">
              <a:spcBef>
                <a:spcPct val="30000"/>
              </a:spcBef>
              <a:spcAft>
                <a:spcPct val="0"/>
              </a:spcAft>
              <a:defRPr sz="1300">
                <a:solidFill>
                  <a:schemeClr val="tx1"/>
                </a:solidFill>
                <a:latin typeface="Arial Unicode MS" pitchFamily="34" charset="-128"/>
              </a:defRPr>
            </a:lvl9pPr>
          </a:lstStyle>
          <a:p>
            <a:pPr>
              <a:spcBef>
                <a:spcPct val="0"/>
              </a:spcBef>
            </a:pPr>
            <a:fld id="{8A1C15DE-203E-42B1-9FDF-5DFF9DB07CC0}" type="slidenum">
              <a:rPr lang="fr-FR" altLang="de-DE" smtClean="0">
                <a:latin typeface="Times New Roman" pitchFamily="18" charset="0"/>
                <a:cs typeface="Arial" charset="0"/>
              </a:rPr>
              <a:pPr>
                <a:spcBef>
                  <a:spcPct val="0"/>
                </a:spcBef>
              </a:pPr>
              <a:t>39</a:t>
            </a:fld>
            <a:endParaRPr lang="fr-FR" altLang="de-DE" smtClean="0">
              <a:latin typeface="Times New Roman" pitchFamily="18" charset="0"/>
              <a:cs typeface="Arial" charset="0"/>
            </a:endParaRPr>
          </a:p>
        </p:txBody>
      </p:sp>
    </p:spTree>
    <p:extLst>
      <p:ext uri="{BB962C8B-B14F-4D97-AF65-F5344CB8AC3E}">
        <p14:creationId xmlns:p14="http://schemas.microsoft.com/office/powerpoint/2010/main" val="553287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72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827825" indent="-317475" defTabSz="1024113" eaLnBrk="0" hangingPunct="0">
              <a:spcBef>
                <a:spcPct val="30000"/>
              </a:spcBef>
              <a:defRPr sz="1300">
                <a:solidFill>
                  <a:schemeClr val="tx1"/>
                </a:solidFill>
                <a:latin typeface="Arial Unicode MS" pitchFamily="34" charset="-128"/>
              </a:defRPr>
            </a:lvl2pPr>
            <a:lvl3pPr marL="1273314" indent="-254322" defTabSz="1024113" eaLnBrk="0" hangingPunct="0">
              <a:spcBef>
                <a:spcPct val="30000"/>
              </a:spcBef>
              <a:defRPr sz="1300">
                <a:solidFill>
                  <a:schemeClr val="tx1"/>
                </a:solidFill>
                <a:latin typeface="Arial Unicode MS" pitchFamily="34" charset="-128"/>
              </a:defRPr>
            </a:lvl3pPr>
            <a:lvl4pPr marL="1781957" indent="-254322" defTabSz="1024113" eaLnBrk="0" hangingPunct="0">
              <a:spcBef>
                <a:spcPct val="30000"/>
              </a:spcBef>
              <a:defRPr sz="1300">
                <a:solidFill>
                  <a:schemeClr val="tx1"/>
                </a:solidFill>
                <a:latin typeface="Arial Unicode MS" pitchFamily="34" charset="-128"/>
              </a:defRPr>
            </a:lvl4pPr>
            <a:lvl5pPr marL="2292306" indent="-254322" defTabSz="1024113" eaLnBrk="0" hangingPunct="0">
              <a:spcBef>
                <a:spcPct val="30000"/>
              </a:spcBef>
              <a:defRPr sz="1300">
                <a:solidFill>
                  <a:schemeClr val="tx1"/>
                </a:solidFill>
                <a:latin typeface="Arial Unicode MS" pitchFamily="34" charset="-128"/>
              </a:defRPr>
            </a:lvl5pPr>
            <a:lvl6pPr marL="2783882" indent="-254322" defTabSz="1024113" eaLnBrk="0" fontAlgn="base" hangingPunct="0">
              <a:spcBef>
                <a:spcPct val="30000"/>
              </a:spcBef>
              <a:spcAft>
                <a:spcPct val="0"/>
              </a:spcAft>
              <a:defRPr sz="1300">
                <a:solidFill>
                  <a:schemeClr val="tx1"/>
                </a:solidFill>
                <a:latin typeface="Arial Unicode MS" pitchFamily="34" charset="-128"/>
              </a:defRPr>
            </a:lvl6pPr>
            <a:lvl7pPr marL="3275456" indent="-254322" defTabSz="1024113" eaLnBrk="0" fontAlgn="base" hangingPunct="0">
              <a:spcBef>
                <a:spcPct val="30000"/>
              </a:spcBef>
              <a:spcAft>
                <a:spcPct val="0"/>
              </a:spcAft>
              <a:defRPr sz="1300">
                <a:solidFill>
                  <a:schemeClr val="tx1"/>
                </a:solidFill>
                <a:latin typeface="Arial Unicode MS" pitchFamily="34" charset="-128"/>
              </a:defRPr>
            </a:lvl7pPr>
            <a:lvl8pPr marL="3767030" indent="-254322" defTabSz="1024113" eaLnBrk="0" fontAlgn="base" hangingPunct="0">
              <a:spcBef>
                <a:spcPct val="30000"/>
              </a:spcBef>
              <a:spcAft>
                <a:spcPct val="0"/>
              </a:spcAft>
              <a:defRPr sz="1300">
                <a:solidFill>
                  <a:schemeClr val="tx1"/>
                </a:solidFill>
                <a:latin typeface="Arial Unicode MS" pitchFamily="34" charset="-128"/>
              </a:defRPr>
            </a:lvl8pPr>
            <a:lvl9pPr marL="4258604" indent="-254322" defTabSz="1024113" eaLnBrk="0" fontAlgn="base" hangingPunct="0">
              <a:spcBef>
                <a:spcPct val="30000"/>
              </a:spcBef>
              <a:spcAft>
                <a:spcPct val="0"/>
              </a:spcAft>
              <a:defRPr sz="1300">
                <a:solidFill>
                  <a:schemeClr val="tx1"/>
                </a:solidFill>
                <a:latin typeface="Arial Unicode MS" pitchFamily="34" charset="-128"/>
              </a:defRPr>
            </a:lvl9pPr>
          </a:lstStyle>
          <a:p>
            <a:pPr>
              <a:spcBef>
                <a:spcPct val="0"/>
              </a:spcBef>
            </a:pPr>
            <a:fld id="{F5EE3E5D-C226-4043-BB20-90BDEAEEB5A5}" type="slidenum">
              <a:rPr lang="fr-FR" altLang="de-DE" smtClean="0">
                <a:latin typeface="Times New Roman" pitchFamily="18" charset="0"/>
                <a:cs typeface="Arial" charset="0"/>
              </a:rPr>
              <a:pPr>
                <a:spcBef>
                  <a:spcPct val="0"/>
                </a:spcBef>
              </a:pPr>
              <a:t>40</a:t>
            </a:fld>
            <a:endParaRPr lang="fr-FR" altLang="de-DE" smtClean="0">
              <a:latin typeface="Times New Roman" pitchFamily="18" charset="0"/>
              <a:cs typeface="Arial" charset="0"/>
            </a:endParaRPr>
          </a:p>
        </p:txBody>
      </p:sp>
    </p:spTree>
    <p:extLst>
      <p:ext uri="{BB962C8B-B14F-4D97-AF65-F5344CB8AC3E}">
        <p14:creationId xmlns:p14="http://schemas.microsoft.com/office/powerpoint/2010/main" val="240463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725">
              <a:spcBef>
                <a:spcPct val="30000"/>
              </a:spcBef>
              <a:defRPr sz="1200">
                <a:solidFill>
                  <a:schemeClr val="tx1"/>
                </a:solidFill>
                <a:latin typeface="Arial Unicode MS" panose="020B0604020202020204" pitchFamily="34" charset="-128"/>
              </a:defRPr>
            </a:lvl1pPr>
            <a:lvl2pPr marL="735877" indent="-282060" defTabSz="940725">
              <a:spcBef>
                <a:spcPct val="30000"/>
              </a:spcBef>
              <a:defRPr sz="1200">
                <a:solidFill>
                  <a:schemeClr val="tx1"/>
                </a:solidFill>
                <a:latin typeface="Arial Unicode MS" panose="020B0604020202020204" pitchFamily="34" charset="-128"/>
              </a:defRPr>
            </a:lvl2pPr>
            <a:lvl3pPr marL="1132967" indent="-225333" defTabSz="940725">
              <a:spcBef>
                <a:spcPct val="30000"/>
              </a:spcBef>
              <a:defRPr sz="1200">
                <a:solidFill>
                  <a:schemeClr val="tx1"/>
                </a:solidFill>
                <a:latin typeface="Arial Unicode MS" panose="020B0604020202020204" pitchFamily="34" charset="-128"/>
              </a:defRPr>
            </a:lvl3pPr>
            <a:lvl4pPr marL="1586783" indent="-225333" defTabSz="940725">
              <a:spcBef>
                <a:spcPct val="30000"/>
              </a:spcBef>
              <a:defRPr sz="1200">
                <a:solidFill>
                  <a:schemeClr val="tx1"/>
                </a:solidFill>
                <a:latin typeface="Arial Unicode MS" panose="020B0604020202020204" pitchFamily="34" charset="-128"/>
              </a:defRPr>
            </a:lvl4pPr>
            <a:lvl5pPr marL="2040600" indent="-225333" defTabSz="940725">
              <a:spcBef>
                <a:spcPct val="30000"/>
              </a:spcBef>
              <a:defRPr sz="1200">
                <a:solidFill>
                  <a:schemeClr val="tx1"/>
                </a:solidFill>
                <a:latin typeface="Arial Unicode MS" panose="020B0604020202020204" pitchFamily="34" charset="-128"/>
              </a:defRPr>
            </a:lvl5pPr>
            <a:lvl6pPr marL="2494417" indent="-225333" defTabSz="940725" eaLnBrk="0" fontAlgn="base" hangingPunct="0">
              <a:spcBef>
                <a:spcPct val="30000"/>
              </a:spcBef>
              <a:spcAft>
                <a:spcPct val="0"/>
              </a:spcAft>
              <a:defRPr sz="1200">
                <a:solidFill>
                  <a:schemeClr val="tx1"/>
                </a:solidFill>
                <a:latin typeface="Arial Unicode MS" panose="020B0604020202020204" pitchFamily="34" charset="-128"/>
              </a:defRPr>
            </a:lvl6pPr>
            <a:lvl7pPr marL="2948233" indent="-225333" defTabSz="940725" eaLnBrk="0" fontAlgn="base" hangingPunct="0">
              <a:spcBef>
                <a:spcPct val="30000"/>
              </a:spcBef>
              <a:spcAft>
                <a:spcPct val="0"/>
              </a:spcAft>
              <a:defRPr sz="1200">
                <a:solidFill>
                  <a:schemeClr val="tx1"/>
                </a:solidFill>
                <a:latin typeface="Arial Unicode MS" panose="020B0604020202020204" pitchFamily="34" charset="-128"/>
              </a:defRPr>
            </a:lvl7pPr>
            <a:lvl8pPr marL="3402050" indent="-225333" defTabSz="940725" eaLnBrk="0" fontAlgn="base" hangingPunct="0">
              <a:spcBef>
                <a:spcPct val="30000"/>
              </a:spcBef>
              <a:spcAft>
                <a:spcPct val="0"/>
              </a:spcAft>
              <a:defRPr sz="1200">
                <a:solidFill>
                  <a:schemeClr val="tx1"/>
                </a:solidFill>
                <a:latin typeface="Arial Unicode MS" panose="020B0604020202020204" pitchFamily="34" charset="-128"/>
              </a:defRPr>
            </a:lvl8pPr>
            <a:lvl9pPr marL="3855867" indent="-225333" defTabSz="940725" eaLnBrk="0" fontAlgn="base" hangingPunct="0">
              <a:spcBef>
                <a:spcPct val="30000"/>
              </a:spcBef>
              <a:spcAft>
                <a:spcPct val="0"/>
              </a:spcAft>
              <a:defRPr sz="1200">
                <a:solidFill>
                  <a:schemeClr val="tx1"/>
                </a:solidFill>
                <a:latin typeface="Arial Unicode MS" panose="020B0604020202020204" pitchFamily="34" charset="-128"/>
              </a:defRPr>
            </a:lvl9pPr>
          </a:lstStyle>
          <a:p>
            <a:pPr>
              <a:spcBef>
                <a:spcPct val="0"/>
              </a:spcBef>
            </a:pPr>
            <a:fld id="{BF6B8051-B726-44B2-AD49-10ED5AA5F123}" type="slidenum">
              <a:rPr lang="de-DE" altLang="fr-FR" smtClean="0"/>
              <a:pPr>
                <a:spcBef>
                  <a:spcPct val="0"/>
                </a:spcBef>
              </a:pPr>
              <a:t>7</a:t>
            </a:fld>
            <a:endParaRPr lang="de-DE" altLang="fr-FR" smtClean="0"/>
          </a:p>
        </p:txBody>
      </p:sp>
      <p:sp>
        <p:nvSpPr>
          <p:cNvPr id="28675" name="Rectangle 2"/>
          <p:cNvSpPr>
            <a:spLocks noGrp="1" noRot="1" noChangeAspect="1" noChangeArrowheads="1" noTextEdit="1"/>
          </p:cNvSpPr>
          <p:nvPr>
            <p:ph type="sldImg"/>
          </p:nvPr>
        </p:nvSpPr>
        <p:spPr>
          <a:xfrm>
            <a:off x="3333750" y="530225"/>
            <a:ext cx="3514725" cy="2636838"/>
          </a:xfrm>
          <a:ln/>
        </p:spPr>
      </p:sp>
      <p:sp>
        <p:nvSpPr>
          <p:cNvPr id="28676" name="Rectangle 3"/>
          <p:cNvSpPr>
            <a:spLocks noGrp="1" noChangeArrowheads="1"/>
          </p:cNvSpPr>
          <p:nvPr>
            <p:ph type="body" idx="1"/>
          </p:nvPr>
        </p:nvSpPr>
        <p:spPr>
          <a:xfrm>
            <a:off x="1353798" y="3341140"/>
            <a:ext cx="7464821" cy="316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fr-FR" dirty="0" smtClean="0"/>
          </a:p>
        </p:txBody>
      </p:sp>
    </p:spTree>
    <p:extLst>
      <p:ext uri="{BB962C8B-B14F-4D97-AF65-F5344CB8AC3E}">
        <p14:creationId xmlns:p14="http://schemas.microsoft.com/office/powerpoint/2010/main" val="4159161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lienbildplatzhalter 1"/>
          <p:cNvSpPr>
            <a:spLocks noGrp="1" noRot="1" noChangeAspect="1" noTextEdit="1"/>
          </p:cNvSpPr>
          <p:nvPr>
            <p:ph type="sldImg"/>
          </p:nvPr>
        </p:nvSpPr>
        <p:spPr>
          <a:ln/>
        </p:spPr>
      </p:sp>
      <p:sp>
        <p:nvSpPr>
          <p:cNvPr id="138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8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827825" indent="-317475" defTabSz="1024113" eaLnBrk="0" hangingPunct="0">
              <a:spcBef>
                <a:spcPct val="30000"/>
              </a:spcBef>
              <a:defRPr sz="1300">
                <a:solidFill>
                  <a:schemeClr val="tx1"/>
                </a:solidFill>
                <a:latin typeface="Arial Unicode MS" pitchFamily="34" charset="-128"/>
              </a:defRPr>
            </a:lvl2pPr>
            <a:lvl3pPr marL="1273314" indent="-254322" defTabSz="1024113" eaLnBrk="0" hangingPunct="0">
              <a:spcBef>
                <a:spcPct val="30000"/>
              </a:spcBef>
              <a:defRPr sz="1300">
                <a:solidFill>
                  <a:schemeClr val="tx1"/>
                </a:solidFill>
                <a:latin typeface="Arial Unicode MS" pitchFamily="34" charset="-128"/>
              </a:defRPr>
            </a:lvl3pPr>
            <a:lvl4pPr marL="1781957" indent="-254322" defTabSz="1024113" eaLnBrk="0" hangingPunct="0">
              <a:spcBef>
                <a:spcPct val="30000"/>
              </a:spcBef>
              <a:defRPr sz="1300">
                <a:solidFill>
                  <a:schemeClr val="tx1"/>
                </a:solidFill>
                <a:latin typeface="Arial Unicode MS" pitchFamily="34" charset="-128"/>
              </a:defRPr>
            </a:lvl4pPr>
            <a:lvl5pPr marL="2292306" indent="-254322" defTabSz="1024113" eaLnBrk="0" hangingPunct="0">
              <a:spcBef>
                <a:spcPct val="30000"/>
              </a:spcBef>
              <a:defRPr sz="1300">
                <a:solidFill>
                  <a:schemeClr val="tx1"/>
                </a:solidFill>
                <a:latin typeface="Arial Unicode MS" pitchFamily="34" charset="-128"/>
              </a:defRPr>
            </a:lvl5pPr>
            <a:lvl6pPr marL="2783882" indent="-254322" defTabSz="1024113" eaLnBrk="0" fontAlgn="base" hangingPunct="0">
              <a:spcBef>
                <a:spcPct val="30000"/>
              </a:spcBef>
              <a:spcAft>
                <a:spcPct val="0"/>
              </a:spcAft>
              <a:defRPr sz="1300">
                <a:solidFill>
                  <a:schemeClr val="tx1"/>
                </a:solidFill>
                <a:latin typeface="Arial Unicode MS" pitchFamily="34" charset="-128"/>
              </a:defRPr>
            </a:lvl6pPr>
            <a:lvl7pPr marL="3275456" indent="-254322" defTabSz="1024113" eaLnBrk="0" fontAlgn="base" hangingPunct="0">
              <a:spcBef>
                <a:spcPct val="30000"/>
              </a:spcBef>
              <a:spcAft>
                <a:spcPct val="0"/>
              </a:spcAft>
              <a:defRPr sz="1300">
                <a:solidFill>
                  <a:schemeClr val="tx1"/>
                </a:solidFill>
                <a:latin typeface="Arial Unicode MS" pitchFamily="34" charset="-128"/>
              </a:defRPr>
            </a:lvl7pPr>
            <a:lvl8pPr marL="3767030" indent="-254322" defTabSz="1024113" eaLnBrk="0" fontAlgn="base" hangingPunct="0">
              <a:spcBef>
                <a:spcPct val="30000"/>
              </a:spcBef>
              <a:spcAft>
                <a:spcPct val="0"/>
              </a:spcAft>
              <a:defRPr sz="1300">
                <a:solidFill>
                  <a:schemeClr val="tx1"/>
                </a:solidFill>
                <a:latin typeface="Arial Unicode MS" pitchFamily="34" charset="-128"/>
              </a:defRPr>
            </a:lvl8pPr>
            <a:lvl9pPr marL="4258604" indent="-254322" defTabSz="1024113" eaLnBrk="0" fontAlgn="base" hangingPunct="0">
              <a:spcBef>
                <a:spcPct val="30000"/>
              </a:spcBef>
              <a:spcAft>
                <a:spcPct val="0"/>
              </a:spcAft>
              <a:defRPr sz="1300">
                <a:solidFill>
                  <a:schemeClr val="tx1"/>
                </a:solidFill>
                <a:latin typeface="Arial Unicode MS" pitchFamily="34" charset="-128"/>
              </a:defRPr>
            </a:lvl9pPr>
          </a:lstStyle>
          <a:p>
            <a:pPr>
              <a:spcBef>
                <a:spcPct val="0"/>
              </a:spcBef>
            </a:pPr>
            <a:fld id="{24754BAB-D50D-42F7-B634-13FE0EE79A42}" type="slidenum">
              <a:rPr lang="fr-FR" altLang="de-DE" smtClean="0">
                <a:latin typeface="Times New Roman" pitchFamily="18" charset="0"/>
                <a:cs typeface="Arial" charset="0"/>
              </a:rPr>
              <a:pPr>
                <a:spcBef>
                  <a:spcPct val="0"/>
                </a:spcBef>
              </a:pPr>
              <a:t>41</a:t>
            </a:fld>
            <a:endParaRPr lang="fr-FR" altLang="de-DE" smtClean="0">
              <a:latin typeface="Times New Roman" pitchFamily="18" charset="0"/>
              <a:cs typeface="Arial" charset="0"/>
            </a:endParaRPr>
          </a:p>
        </p:txBody>
      </p:sp>
    </p:spTree>
    <p:extLst>
      <p:ext uri="{BB962C8B-B14F-4D97-AF65-F5344CB8AC3E}">
        <p14:creationId xmlns:p14="http://schemas.microsoft.com/office/powerpoint/2010/main" val="3045167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lienbildplatzhalter 1"/>
          <p:cNvSpPr>
            <a:spLocks noGrp="1" noRot="1" noChangeAspect="1" noTextEdit="1"/>
          </p:cNvSpPr>
          <p:nvPr>
            <p:ph type="sldImg"/>
          </p:nvPr>
        </p:nvSpPr>
        <p:spPr>
          <a:ln/>
        </p:spPr>
      </p:sp>
      <p:sp>
        <p:nvSpPr>
          <p:cNvPr id="139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9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827825" indent="-317475" defTabSz="1024113" eaLnBrk="0" hangingPunct="0">
              <a:spcBef>
                <a:spcPct val="30000"/>
              </a:spcBef>
              <a:defRPr sz="1300">
                <a:solidFill>
                  <a:schemeClr val="tx1"/>
                </a:solidFill>
                <a:latin typeface="Arial Unicode MS" pitchFamily="34" charset="-128"/>
              </a:defRPr>
            </a:lvl2pPr>
            <a:lvl3pPr marL="1273314" indent="-254322" defTabSz="1024113" eaLnBrk="0" hangingPunct="0">
              <a:spcBef>
                <a:spcPct val="30000"/>
              </a:spcBef>
              <a:defRPr sz="1300">
                <a:solidFill>
                  <a:schemeClr val="tx1"/>
                </a:solidFill>
                <a:latin typeface="Arial Unicode MS" pitchFamily="34" charset="-128"/>
              </a:defRPr>
            </a:lvl3pPr>
            <a:lvl4pPr marL="1781957" indent="-254322" defTabSz="1024113" eaLnBrk="0" hangingPunct="0">
              <a:spcBef>
                <a:spcPct val="30000"/>
              </a:spcBef>
              <a:defRPr sz="1300">
                <a:solidFill>
                  <a:schemeClr val="tx1"/>
                </a:solidFill>
                <a:latin typeface="Arial Unicode MS" pitchFamily="34" charset="-128"/>
              </a:defRPr>
            </a:lvl4pPr>
            <a:lvl5pPr marL="2292306" indent="-254322" defTabSz="1024113" eaLnBrk="0" hangingPunct="0">
              <a:spcBef>
                <a:spcPct val="30000"/>
              </a:spcBef>
              <a:defRPr sz="1300">
                <a:solidFill>
                  <a:schemeClr val="tx1"/>
                </a:solidFill>
                <a:latin typeface="Arial Unicode MS" pitchFamily="34" charset="-128"/>
              </a:defRPr>
            </a:lvl5pPr>
            <a:lvl6pPr marL="2783882" indent="-254322" defTabSz="1024113" eaLnBrk="0" fontAlgn="base" hangingPunct="0">
              <a:spcBef>
                <a:spcPct val="30000"/>
              </a:spcBef>
              <a:spcAft>
                <a:spcPct val="0"/>
              </a:spcAft>
              <a:defRPr sz="1300">
                <a:solidFill>
                  <a:schemeClr val="tx1"/>
                </a:solidFill>
                <a:latin typeface="Arial Unicode MS" pitchFamily="34" charset="-128"/>
              </a:defRPr>
            </a:lvl6pPr>
            <a:lvl7pPr marL="3275456" indent="-254322" defTabSz="1024113" eaLnBrk="0" fontAlgn="base" hangingPunct="0">
              <a:spcBef>
                <a:spcPct val="30000"/>
              </a:spcBef>
              <a:spcAft>
                <a:spcPct val="0"/>
              </a:spcAft>
              <a:defRPr sz="1300">
                <a:solidFill>
                  <a:schemeClr val="tx1"/>
                </a:solidFill>
                <a:latin typeface="Arial Unicode MS" pitchFamily="34" charset="-128"/>
              </a:defRPr>
            </a:lvl7pPr>
            <a:lvl8pPr marL="3767030" indent="-254322" defTabSz="1024113" eaLnBrk="0" fontAlgn="base" hangingPunct="0">
              <a:spcBef>
                <a:spcPct val="30000"/>
              </a:spcBef>
              <a:spcAft>
                <a:spcPct val="0"/>
              </a:spcAft>
              <a:defRPr sz="1300">
                <a:solidFill>
                  <a:schemeClr val="tx1"/>
                </a:solidFill>
                <a:latin typeface="Arial Unicode MS" pitchFamily="34" charset="-128"/>
              </a:defRPr>
            </a:lvl8pPr>
            <a:lvl9pPr marL="4258604" indent="-254322" defTabSz="1024113" eaLnBrk="0" fontAlgn="base" hangingPunct="0">
              <a:spcBef>
                <a:spcPct val="30000"/>
              </a:spcBef>
              <a:spcAft>
                <a:spcPct val="0"/>
              </a:spcAft>
              <a:defRPr sz="1300">
                <a:solidFill>
                  <a:schemeClr val="tx1"/>
                </a:solidFill>
                <a:latin typeface="Arial Unicode MS" pitchFamily="34" charset="-128"/>
              </a:defRPr>
            </a:lvl9pPr>
          </a:lstStyle>
          <a:p>
            <a:pPr>
              <a:spcBef>
                <a:spcPct val="0"/>
              </a:spcBef>
            </a:pPr>
            <a:fld id="{6CF25244-72F6-45C1-AE71-7FC487317124}" type="slidenum">
              <a:rPr lang="fr-FR" altLang="de-DE" smtClean="0">
                <a:latin typeface="Times New Roman" pitchFamily="18" charset="0"/>
                <a:cs typeface="Arial" charset="0"/>
              </a:rPr>
              <a:pPr>
                <a:spcBef>
                  <a:spcPct val="0"/>
                </a:spcBef>
              </a:pPr>
              <a:t>42</a:t>
            </a:fld>
            <a:endParaRPr lang="fr-FR" altLang="de-DE" smtClean="0">
              <a:latin typeface="Times New Roman" pitchFamily="18" charset="0"/>
              <a:cs typeface="Arial" charset="0"/>
            </a:endParaRPr>
          </a:p>
        </p:txBody>
      </p:sp>
    </p:spTree>
    <p:extLst>
      <p:ext uri="{BB962C8B-B14F-4D97-AF65-F5344CB8AC3E}">
        <p14:creationId xmlns:p14="http://schemas.microsoft.com/office/powerpoint/2010/main" val="2266791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lienbildplatzhalter 1"/>
          <p:cNvSpPr>
            <a:spLocks noGrp="1" noRot="1" noChangeAspect="1" noTextEdit="1"/>
          </p:cNvSpPr>
          <p:nvPr>
            <p:ph type="sldImg"/>
          </p:nvPr>
        </p:nvSpPr>
        <p:spPr>
          <a:ln/>
        </p:spPr>
      </p:sp>
      <p:sp>
        <p:nvSpPr>
          <p:cNvPr id="1331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31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827825" indent="-317475" defTabSz="1024113" eaLnBrk="0" hangingPunct="0">
              <a:spcBef>
                <a:spcPct val="30000"/>
              </a:spcBef>
              <a:defRPr sz="1300">
                <a:solidFill>
                  <a:schemeClr val="tx1"/>
                </a:solidFill>
                <a:latin typeface="Arial Unicode MS" pitchFamily="34" charset="-128"/>
              </a:defRPr>
            </a:lvl2pPr>
            <a:lvl3pPr marL="1273314" indent="-254322" defTabSz="1024113" eaLnBrk="0" hangingPunct="0">
              <a:spcBef>
                <a:spcPct val="30000"/>
              </a:spcBef>
              <a:defRPr sz="1300">
                <a:solidFill>
                  <a:schemeClr val="tx1"/>
                </a:solidFill>
                <a:latin typeface="Arial Unicode MS" pitchFamily="34" charset="-128"/>
              </a:defRPr>
            </a:lvl3pPr>
            <a:lvl4pPr marL="1781957" indent="-254322" defTabSz="1024113" eaLnBrk="0" hangingPunct="0">
              <a:spcBef>
                <a:spcPct val="30000"/>
              </a:spcBef>
              <a:defRPr sz="1300">
                <a:solidFill>
                  <a:schemeClr val="tx1"/>
                </a:solidFill>
                <a:latin typeface="Arial Unicode MS" pitchFamily="34" charset="-128"/>
              </a:defRPr>
            </a:lvl4pPr>
            <a:lvl5pPr marL="2292306" indent="-254322" defTabSz="1024113" eaLnBrk="0" hangingPunct="0">
              <a:spcBef>
                <a:spcPct val="30000"/>
              </a:spcBef>
              <a:defRPr sz="1300">
                <a:solidFill>
                  <a:schemeClr val="tx1"/>
                </a:solidFill>
                <a:latin typeface="Arial Unicode MS" pitchFamily="34" charset="-128"/>
              </a:defRPr>
            </a:lvl5pPr>
            <a:lvl6pPr marL="2783882" indent="-254322" defTabSz="1024113" eaLnBrk="0" fontAlgn="base" hangingPunct="0">
              <a:spcBef>
                <a:spcPct val="30000"/>
              </a:spcBef>
              <a:spcAft>
                <a:spcPct val="0"/>
              </a:spcAft>
              <a:defRPr sz="1300">
                <a:solidFill>
                  <a:schemeClr val="tx1"/>
                </a:solidFill>
                <a:latin typeface="Arial Unicode MS" pitchFamily="34" charset="-128"/>
              </a:defRPr>
            </a:lvl6pPr>
            <a:lvl7pPr marL="3275456" indent="-254322" defTabSz="1024113" eaLnBrk="0" fontAlgn="base" hangingPunct="0">
              <a:spcBef>
                <a:spcPct val="30000"/>
              </a:spcBef>
              <a:spcAft>
                <a:spcPct val="0"/>
              </a:spcAft>
              <a:defRPr sz="1300">
                <a:solidFill>
                  <a:schemeClr val="tx1"/>
                </a:solidFill>
                <a:latin typeface="Arial Unicode MS" pitchFamily="34" charset="-128"/>
              </a:defRPr>
            </a:lvl7pPr>
            <a:lvl8pPr marL="3767030" indent="-254322" defTabSz="1024113" eaLnBrk="0" fontAlgn="base" hangingPunct="0">
              <a:spcBef>
                <a:spcPct val="30000"/>
              </a:spcBef>
              <a:spcAft>
                <a:spcPct val="0"/>
              </a:spcAft>
              <a:defRPr sz="1300">
                <a:solidFill>
                  <a:schemeClr val="tx1"/>
                </a:solidFill>
                <a:latin typeface="Arial Unicode MS" pitchFamily="34" charset="-128"/>
              </a:defRPr>
            </a:lvl8pPr>
            <a:lvl9pPr marL="4258604" indent="-254322" defTabSz="1024113" eaLnBrk="0" fontAlgn="base" hangingPunct="0">
              <a:spcBef>
                <a:spcPct val="30000"/>
              </a:spcBef>
              <a:spcAft>
                <a:spcPct val="0"/>
              </a:spcAft>
              <a:defRPr sz="1300">
                <a:solidFill>
                  <a:schemeClr val="tx1"/>
                </a:solidFill>
                <a:latin typeface="Arial Unicode MS" pitchFamily="34" charset="-128"/>
              </a:defRPr>
            </a:lvl9pPr>
          </a:lstStyle>
          <a:p>
            <a:pPr>
              <a:spcBef>
                <a:spcPct val="0"/>
              </a:spcBef>
            </a:pPr>
            <a:fld id="{448D8C5C-5EFA-4232-8493-9090584244AA}" type="slidenum">
              <a:rPr lang="fr-FR" altLang="de-DE" smtClean="0">
                <a:latin typeface="Times New Roman" pitchFamily="18" charset="0"/>
                <a:cs typeface="Arial" charset="0"/>
              </a:rPr>
              <a:pPr>
                <a:spcBef>
                  <a:spcPct val="0"/>
                </a:spcBef>
              </a:pPr>
              <a:t>43</a:t>
            </a:fld>
            <a:endParaRPr lang="fr-FR" altLang="de-DE" smtClean="0">
              <a:latin typeface="Times New Roman" pitchFamily="18" charset="0"/>
              <a:cs typeface="Arial" charset="0"/>
            </a:endParaRPr>
          </a:p>
        </p:txBody>
      </p:sp>
    </p:spTree>
    <p:extLst>
      <p:ext uri="{BB962C8B-B14F-4D97-AF65-F5344CB8AC3E}">
        <p14:creationId xmlns:p14="http://schemas.microsoft.com/office/powerpoint/2010/main" val="539490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a:ln/>
        </p:spPr>
      </p:sp>
      <p:sp>
        <p:nvSpPr>
          <p:cNvPr id="1341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41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827825" indent="-317475" defTabSz="1024113" eaLnBrk="0" hangingPunct="0">
              <a:spcBef>
                <a:spcPct val="30000"/>
              </a:spcBef>
              <a:defRPr sz="1300">
                <a:solidFill>
                  <a:schemeClr val="tx1"/>
                </a:solidFill>
                <a:latin typeface="Arial Unicode MS" pitchFamily="34" charset="-128"/>
              </a:defRPr>
            </a:lvl2pPr>
            <a:lvl3pPr marL="1273314" indent="-254322" defTabSz="1024113" eaLnBrk="0" hangingPunct="0">
              <a:spcBef>
                <a:spcPct val="30000"/>
              </a:spcBef>
              <a:defRPr sz="1300">
                <a:solidFill>
                  <a:schemeClr val="tx1"/>
                </a:solidFill>
                <a:latin typeface="Arial Unicode MS" pitchFamily="34" charset="-128"/>
              </a:defRPr>
            </a:lvl3pPr>
            <a:lvl4pPr marL="1781957" indent="-254322" defTabSz="1024113" eaLnBrk="0" hangingPunct="0">
              <a:spcBef>
                <a:spcPct val="30000"/>
              </a:spcBef>
              <a:defRPr sz="1300">
                <a:solidFill>
                  <a:schemeClr val="tx1"/>
                </a:solidFill>
                <a:latin typeface="Arial Unicode MS" pitchFamily="34" charset="-128"/>
              </a:defRPr>
            </a:lvl4pPr>
            <a:lvl5pPr marL="2292306" indent="-254322" defTabSz="1024113" eaLnBrk="0" hangingPunct="0">
              <a:spcBef>
                <a:spcPct val="30000"/>
              </a:spcBef>
              <a:defRPr sz="1300">
                <a:solidFill>
                  <a:schemeClr val="tx1"/>
                </a:solidFill>
                <a:latin typeface="Arial Unicode MS" pitchFamily="34" charset="-128"/>
              </a:defRPr>
            </a:lvl5pPr>
            <a:lvl6pPr marL="2783882" indent="-254322" defTabSz="1024113" eaLnBrk="0" fontAlgn="base" hangingPunct="0">
              <a:spcBef>
                <a:spcPct val="30000"/>
              </a:spcBef>
              <a:spcAft>
                <a:spcPct val="0"/>
              </a:spcAft>
              <a:defRPr sz="1300">
                <a:solidFill>
                  <a:schemeClr val="tx1"/>
                </a:solidFill>
                <a:latin typeface="Arial Unicode MS" pitchFamily="34" charset="-128"/>
              </a:defRPr>
            </a:lvl6pPr>
            <a:lvl7pPr marL="3275456" indent="-254322" defTabSz="1024113" eaLnBrk="0" fontAlgn="base" hangingPunct="0">
              <a:spcBef>
                <a:spcPct val="30000"/>
              </a:spcBef>
              <a:spcAft>
                <a:spcPct val="0"/>
              </a:spcAft>
              <a:defRPr sz="1300">
                <a:solidFill>
                  <a:schemeClr val="tx1"/>
                </a:solidFill>
                <a:latin typeface="Arial Unicode MS" pitchFamily="34" charset="-128"/>
              </a:defRPr>
            </a:lvl7pPr>
            <a:lvl8pPr marL="3767030" indent="-254322" defTabSz="1024113" eaLnBrk="0" fontAlgn="base" hangingPunct="0">
              <a:spcBef>
                <a:spcPct val="30000"/>
              </a:spcBef>
              <a:spcAft>
                <a:spcPct val="0"/>
              </a:spcAft>
              <a:defRPr sz="1300">
                <a:solidFill>
                  <a:schemeClr val="tx1"/>
                </a:solidFill>
                <a:latin typeface="Arial Unicode MS" pitchFamily="34" charset="-128"/>
              </a:defRPr>
            </a:lvl8pPr>
            <a:lvl9pPr marL="4258604" indent="-254322" defTabSz="1024113" eaLnBrk="0" fontAlgn="base" hangingPunct="0">
              <a:spcBef>
                <a:spcPct val="30000"/>
              </a:spcBef>
              <a:spcAft>
                <a:spcPct val="0"/>
              </a:spcAft>
              <a:defRPr sz="1300">
                <a:solidFill>
                  <a:schemeClr val="tx1"/>
                </a:solidFill>
                <a:latin typeface="Arial Unicode MS" pitchFamily="34" charset="-128"/>
              </a:defRPr>
            </a:lvl9pPr>
          </a:lstStyle>
          <a:p>
            <a:pPr>
              <a:spcBef>
                <a:spcPct val="0"/>
              </a:spcBef>
            </a:pPr>
            <a:fld id="{7631248C-177F-4A32-BAA4-971229D16982}" type="slidenum">
              <a:rPr lang="fr-FR" altLang="de-DE" smtClean="0">
                <a:latin typeface="Times New Roman" pitchFamily="18" charset="0"/>
                <a:cs typeface="Arial" charset="0"/>
              </a:rPr>
              <a:pPr>
                <a:spcBef>
                  <a:spcPct val="0"/>
                </a:spcBef>
              </a:pPr>
              <a:t>44</a:t>
            </a:fld>
            <a:endParaRPr lang="fr-FR" altLang="de-DE" smtClean="0">
              <a:latin typeface="Times New Roman" pitchFamily="18" charset="0"/>
              <a:cs typeface="Arial" charset="0"/>
            </a:endParaRPr>
          </a:p>
        </p:txBody>
      </p:sp>
    </p:spTree>
    <p:extLst>
      <p:ext uri="{BB962C8B-B14F-4D97-AF65-F5344CB8AC3E}">
        <p14:creationId xmlns:p14="http://schemas.microsoft.com/office/powerpoint/2010/main" val="1639647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a:ln/>
        </p:spPr>
      </p:sp>
      <p:sp>
        <p:nvSpPr>
          <p:cNvPr id="1126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126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7C3C0C32-B5CA-4270-9F4B-A8B1BC97FD51}" type="slidenum">
              <a:rPr lang="de-DE" altLang="de-DE" smtClean="0"/>
              <a:pPr eaLnBrk="1" hangingPunct="1">
                <a:spcBef>
                  <a:spcPct val="0"/>
                </a:spcBef>
              </a:pPr>
              <a:t>51</a:t>
            </a:fld>
            <a:endParaRPr lang="de-DE" altLang="de-DE" smtClean="0"/>
          </a:p>
        </p:txBody>
      </p:sp>
    </p:spTree>
    <p:extLst>
      <p:ext uri="{BB962C8B-B14F-4D97-AF65-F5344CB8AC3E}">
        <p14:creationId xmlns:p14="http://schemas.microsoft.com/office/powerpoint/2010/main" val="3111967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a:ln/>
        </p:spPr>
      </p:sp>
      <p:sp>
        <p:nvSpPr>
          <p:cNvPr id="1095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095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C4DC47C5-1396-4D45-A27F-DC2CF09BC0AA}" type="slidenum">
              <a:rPr lang="fr-FR" altLang="de-DE" smtClean="0"/>
              <a:pPr eaLnBrk="1" hangingPunct="1">
                <a:spcBef>
                  <a:spcPct val="0"/>
                </a:spcBef>
              </a:pPr>
              <a:t>52</a:t>
            </a:fld>
            <a:endParaRPr lang="fr-FR" altLang="de-DE" smtClean="0"/>
          </a:p>
        </p:txBody>
      </p:sp>
    </p:spTree>
    <p:extLst>
      <p:ext uri="{BB962C8B-B14F-4D97-AF65-F5344CB8AC3E}">
        <p14:creationId xmlns:p14="http://schemas.microsoft.com/office/powerpoint/2010/main" val="486975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a:ln/>
        </p:spPr>
      </p:sp>
      <p:sp>
        <p:nvSpPr>
          <p:cNvPr id="156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566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539E337F-CA96-4BAA-BC71-E26430CA9F18}" type="slidenum">
              <a:rPr lang="de-DE" altLang="de-DE" smtClean="0"/>
              <a:pPr eaLnBrk="1" hangingPunct="1">
                <a:spcBef>
                  <a:spcPct val="0"/>
                </a:spcBef>
              </a:pPr>
              <a:t>54</a:t>
            </a:fld>
            <a:endParaRPr lang="de-DE" altLang="de-DE" smtClean="0"/>
          </a:p>
        </p:txBody>
      </p:sp>
    </p:spTree>
    <p:extLst>
      <p:ext uri="{BB962C8B-B14F-4D97-AF65-F5344CB8AC3E}">
        <p14:creationId xmlns:p14="http://schemas.microsoft.com/office/powerpoint/2010/main" val="2792499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lienbildplatzhalter 1"/>
          <p:cNvSpPr>
            <a:spLocks noGrp="1" noRot="1" noChangeAspect="1" noTextEdit="1"/>
          </p:cNvSpPr>
          <p:nvPr>
            <p:ph type="sldImg"/>
          </p:nvPr>
        </p:nvSpPr>
        <p:spPr>
          <a:ln/>
        </p:spPr>
      </p:sp>
      <p:sp>
        <p:nvSpPr>
          <p:cNvPr id="157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57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413BF96B-D5AC-4658-9029-C28B676F8941}" type="slidenum">
              <a:rPr lang="de-DE" altLang="de-DE" smtClean="0"/>
              <a:pPr eaLnBrk="1" hangingPunct="1">
                <a:spcBef>
                  <a:spcPct val="0"/>
                </a:spcBef>
              </a:pPr>
              <a:t>55</a:t>
            </a:fld>
            <a:endParaRPr lang="de-DE" altLang="de-DE" smtClean="0"/>
          </a:p>
        </p:txBody>
      </p:sp>
    </p:spTree>
    <p:extLst>
      <p:ext uri="{BB962C8B-B14F-4D97-AF65-F5344CB8AC3E}">
        <p14:creationId xmlns:p14="http://schemas.microsoft.com/office/powerpoint/2010/main" val="1263444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93AC84-83F8-4F86-BC19-B16E6E1BE0E7}" type="slidenum">
              <a:rPr lang="fr-FR" altLang="de-DE" smtClean="0"/>
              <a:pPr/>
              <a:t>57</a:t>
            </a:fld>
            <a:endParaRPr lang="fr-FR" altLang="de-DE"/>
          </a:p>
        </p:txBody>
      </p:sp>
    </p:spTree>
    <p:extLst>
      <p:ext uri="{BB962C8B-B14F-4D97-AF65-F5344CB8AC3E}">
        <p14:creationId xmlns:p14="http://schemas.microsoft.com/office/powerpoint/2010/main" val="3233207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7452" indent="-283635">
              <a:defRPr sz="2400">
                <a:solidFill>
                  <a:schemeClr val="tx1"/>
                </a:solidFill>
                <a:latin typeface="Times" pitchFamily="18" charset="0"/>
              </a:defRPr>
            </a:lvl2pPr>
            <a:lvl3pPr marL="1134542" indent="-226908">
              <a:defRPr sz="2400">
                <a:solidFill>
                  <a:schemeClr val="tx1"/>
                </a:solidFill>
                <a:latin typeface="Times" pitchFamily="18" charset="0"/>
              </a:defRPr>
            </a:lvl3pPr>
            <a:lvl4pPr marL="1588359" indent="-226908">
              <a:defRPr sz="2400">
                <a:solidFill>
                  <a:schemeClr val="tx1"/>
                </a:solidFill>
                <a:latin typeface="Times" pitchFamily="18" charset="0"/>
              </a:defRPr>
            </a:lvl4pPr>
            <a:lvl5pPr marL="2042175" indent="-226908">
              <a:defRPr sz="2400">
                <a:solidFill>
                  <a:schemeClr val="tx1"/>
                </a:solidFill>
                <a:latin typeface="Times" pitchFamily="18" charset="0"/>
              </a:defRPr>
            </a:lvl5pPr>
            <a:lvl6pPr marL="2495992" indent="-226908" algn="r" eaLnBrk="0" fontAlgn="base" hangingPunct="0">
              <a:spcBef>
                <a:spcPct val="0"/>
              </a:spcBef>
              <a:spcAft>
                <a:spcPct val="0"/>
              </a:spcAft>
              <a:defRPr sz="2400">
                <a:solidFill>
                  <a:schemeClr val="tx1"/>
                </a:solidFill>
                <a:latin typeface="Times" pitchFamily="18" charset="0"/>
              </a:defRPr>
            </a:lvl6pPr>
            <a:lvl7pPr marL="2949809" indent="-226908" algn="r" eaLnBrk="0" fontAlgn="base" hangingPunct="0">
              <a:spcBef>
                <a:spcPct val="0"/>
              </a:spcBef>
              <a:spcAft>
                <a:spcPct val="0"/>
              </a:spcAft>
              <a:defRPr sz="2400">
                <a:solidFill>
                  <a:schemeClr val="tx1"/>
                </a:solidFill>
                <a:latin typeface="Times" pitchFamily="18" charset="0"/>
              </a:defRPr>
            </a:lvl7pPr>
            <a:lvl8pPr marL="3403625" indent="-226908" algn="r" eaLnBrk="0" fontAlgn="base" hangingPunct="0">
              <a:spcBef>
                <a:spcPct val="0"/>
              </a:spcBef>
              <a:spcAft>
                <a:spcPct val="0"/>
              </a:spcAft>
              <a:defRPr sz="2400">
                <a:solidFill>
                  <a:schemeClr val="tx1"/>
                </a:solidFill>
                <a:latin typeface="Times" pitchFamily="18" charset="0"/>
              </a:defRPr>
            </a:lvl8pPr>
            <a:lvl9pPr marL="3857442" indent="-226908" algn="r" eaLnBrk="0" fontAlgn="base" hangingPunct="0">
              <a:spcBef>
                <a:spcPct val="0"/>
              </a:spcBef>
              <a:spcAft>
                <a:spcPct val="0"/>
              </a:spcAft>
              <a:defRPr sz="2400">
                <a:solidFill>
                  <a:schemeClr val="tx1"/>
                </a:solidFill>
                <a:latin typeface="Times" pitchFamily="18" charset="0"/>
              </a:defRPr>
            </a:lvl9pPr>
          </a:lstStyle>
          <a:p>
            <a:fld id="{0D544C1A-6129-4C12-A52B-AADE953D4014}" type="slidenum">
              <a:rPr lang="fr-FR" altLang="de-DE" sz="1200">
                <a:latin typeface="Times New Roman" pitchFamily="18" charset="0"/>
              </a:rPr>
              <a:pPr/>
              <a:t>61</a:t>
            </a:fld>
            <a:endParaRPr lang="fr-FR" altLang="de-DE" sz="120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8007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876">
              <a:defRPr sz="3600">
                <a:solidFill>
                  <a:schemeClr val="tx1"/>
                </a:solidFill>
                <a:latin typeface="Times" pitchFamily="18" charset="0"/>
                <a:ea typeface="ヒラギノ角ゴ Pro W3" pitchFamily="1" charset="-128"/>
              </a:defRPr>
            </a:lvl1pPr>
            <a:lvl2pPr marL="737452" indent="-283635" defTabSz="943876">
              <a:defRPr sz="3600">
                <a:solidFill>
                  <a:schemeClr val="tx1"/>
                </a:solidFill>
                <a:latin typeface="Times" pitchFamily="18" charset="0"/>
                <a:ea typeface="ヒラギノ角ゴ Pro W3" pitchFamily="1" charset="-128"/>
              </a:defRPr>
            </a:lvl2pPr>
            <a:lvl3pPr marL="1134542" indent="-226908" defTabSz="943876">
              <a:defRPr sz="3600">
                <a:solidFill>
                  <a:schemeClr val="tx1"/>
                </a:solidFill>
                <a:latin typeface="Times" pitchFamily="18" charset="0"/>
                <a:ea typeface="ヒラギノ角ゴ Pro W3" pitchFamily="1" charset="-128"/>
              </a:defRPr>
            </a:lvl3pPr>
            <a:lvl4pPr marL="1588359" indent="-226908" defTabSz="943876">
              <a:defRPr sz="3600">
                <a:solidFill>
                  <a:schemeClr val="tx1"/>
                </a:solidFill>
                <a:latin typeface="Times" pitchFamily="18" charset="0"/>
                <a:ea typeface="ヒラギノ角ゴ Pro W3" pitchFamily="1" charset="-128"/>
              </a:defRPr>
            </a:lvl4pPr>
            <a:lvl5pPr marL="2042175" indent="-226908" defTabSz="943876">
              <a:defRPr sz="3600">
                <a:solidFill>
                  <a:schemeClr val="tx1"/>
                </a:solidFill>
                <a:latin typeface="Times" pitchFamily="18" charset="0"/>
                <a:ea typeface="ヒラギノ角ゴ Pro W3" pitchFamily="1" charset="-128"/>
              </a:defRPr>
            </a:lvl5pPr>
            <a:lvl6pPr marL="249599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49809"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03625"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57442" indent="-226908" defTabSz="943876"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fld id="{DD83F719-5FE8-445D-9827-5A58B5C8D50C}" type="slidenum">
              <a:rPr lang="fr-FR" altLang="de-DE" sz="1200">
                <a:latin typeface="Times New Roman" pitchFamily="18" charset="0"/>
              </a:rPr>
              <a:pPr/>
              <a:t>8</a:t>
            </a:fld>
            <a:endParaRPr lang="fr-FR" altLang="de-DE" sz="120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extLst>
      <p:ext uri="{BB962C8B-B14F-4D97-AF65-F5344CB8AC3E}">
        <p14:creationId xmlns:p14="http://schemas.microsoft.com/office/powerpoint/2010/main" val="4115588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lienbildplatzhalter 1"/>
          <p:cNvSpPr>
            <a:spLocks noGrp="1" noRot="1" noChangeAspect="1" noTextEdit="1"/>
          </p:cNvSpPr>
          <p:nvPr>
            <p:ph type="sldImg"/>
          </p:nvPr>
        </p:nvSpPr>
        <p:spPr>
          <a:ln/>
        </p:spPr>
      </p:sp>
      <p:sp>
        <p:nvSpPr>
          <p:cNvPr id="286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286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F5ECC0E6-EF09-48BC-9F1C-0671B8878402}" type="slidenum">
              <a:rPr lang="fr-FR" altLang="de-DE" sz="1300">
                <a:latin typeface="Times New Roman" pitchFamily="18" charset="0"/>
              </a:rPr>
              <a:pPr/>
              <a:t>62</a:t>
            </a:fld>
            <a:endParaRPr lang="fr-FR" altLang="de-DE" sz="1300">
              <a:latin typeface="Times New Roman" pitchFamily="18" charset="0"/>
            </a:endParaRPr>
          </a:p>
        </p:txBody>
      </p:sp>
    </p:spTree>
    <p:extLst>
      <p:ext uri="{BB962C8B-B14F-4D97-AF65-F5344CB8AC3E}">
        <p14:creationId xmlns:p14="http://schemas.microsoft.com/office/powerpoint/2010/main" val="3212000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lienbildplatzhalter 1"/>
          <p:cNvSpPr>
            <a:spLocks noGrp="1" noRot="1" noChangeAspect="1" noTextEdit="1"/>
          </p:cNvSpPr>
          <p:nvPr>
            <p:ph type="sldImg"/>
          </p:nvPr>
        </p:nvSpPr>
        <p:spPr>
          <a:ln/>
        </p:spPr>
      </p:sp>
      <p:sp>
        <p:nvSpPr>
          <p:cNvPr id="287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287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9119F56C-990E-4F9F-9531-E43149A7177A}" type="slidenum">
              <a:rPr lang="fr-FR" altLang="de-DE" sz="1300">
                <a:latin typeface="Times New Roman" pitchFamily="18" charset="0"/>
              </a:rPr>
              <a:pPr/>
              <a:t>63</a:t>
            </a:fld>
            <a:endParaRPr lang="fr-FR" altLang="de-DE" sz="1300">
              <a:latin typeface="Times New Roman" pitchFamily="18" charset="0"/>
            </a:endParaRPr>
          </a:p>
        </p:txBody>
      </p:sp>
    </p:spTree>
    <p:extLst>
      <p:ext uri="{BB962C8B-B14F-4D97-AF65-F5344CB8AC3E}">
        <p14:creationId xmlns:p14="http://schemas.microsoft.com/office/powerpoint/2010/main" val="2583129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lienbildplatzhalter 1"/>
          <p:cNvSpPr>
            <a:spLocks noGrp="1" noRot="1" noChangeAspect="1" noTextEdit="1"/>
          </p:cNvSpPr>
          <p:nvPr>
            <p:ph type="sldImg"/>
          </p:nvPr>
        </p:nvSpPr>
        <p:spPr>
          <a:ln/>
        </p:spPr>
      </p:sp>
      <p:sp>
        <p:nvSpPr>
          <p:cNvPr id="288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2887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1A3683EC-A4F1-4069-9B74-8C6A25FDA9FA}" type="slidenum">
              <a:rPr lang="fr-FR" altLang="de-DE" sz="1300">
                <a:latin typeface="Times New Roman" pitchFamily="18" charset="0"/>
              </a:rPr>
              <a:pPr/>
              <a:t>64</a:t>
            </a:fld>
            <a:endParaRPr lang="fr-FR" altLang="de-DE" sz="1300">
              <a:latin typeface="Times New Roman" pitchFamily="18" charset="0"/>
            </a:endParaRPr>
          </a:p>
        </p:txBody>
      </p:sp>
    </p:spTree>
    <p:extLst>
      <p:ext uri="{BB962C8B-B14F-4D97-AF65-F5344CB8AC3E}">
        <p14:creationId xmlns:p14="http://schemas.microsoft.com/office/powerpoint/2010/main" val="2595357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a:ln/>
        </p:spPr>
      </p:sp>
      <p:sp>
        <p:nvSpPr>
          <p:cNvPr id="1126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126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4113" eaLnBrk="0" hangingPunct="0">
              <a:spcBef>
                <a:spcPct val="30000"/>
              </a:spcBef>
              <a:defRPr sz="1300">
                <a:solidFill>
                  <a:schemeClr val="tx1"/>
                </a:solidFill>
                <a:latin typeface="Arial Unicode MS" pitchFamily="34" charset="-128"/>
              </a:defRPr>
            </a:lvl1pPr>
            <a:lvl2pPr marL="798808" indent="-307234" defTabSz="1024113" eaLnBrk="0" hangingPunct="0">
              <a:spcBef>
                <a:spcPct val="30000"/>
              </a:spcBef>
              <a:defRPr sz="1300">
                <a:solidFill>
                  <a:schemeClr val="tx1"/>
                </a:solidFill>
                <a:latin typeface="Arial Unicode MS" pitchFamily="34" charset="-128"/>
              </a:defRPr>
            </a:lvl2pPr>
            <a:lvl3pPr marL="1228936" indent="-245788" defTabSz="1024113" eaLnBrk="0" hangingPunct="0">
              <a:spcBef>
                <a:spcPct val="30000"/>
              </a:spcBef>
              <a:defRPr sz="1300">
                <a:solidFill>
                  <a:schemeClr val="tx1"/>
                </a:solidFill>
                <a:latin typeface="Arial Unicode MS" pitchFamily="34" charset="-128"/>
              </a:defRPr>
            </a:lvl3pPr>
            <a:lvl4pPr marL="1720510" indent="-245788" defTabSz="1024113" eaLnBrk="0" hangingPunct="0">
              <a:spcBef>
                <a:spcPct val="30000"/>
              </a:spcBef>
              <a:defRPr sz="1300">
                <a:solidFill>
                  <a:schemeClr val="tx1"/>
                </a:solidFill>
                <a:latin typeface="Arial Unicode MS" pitchFamily="34" charset="-128"/>
              </a:defRPr>
            </a:lvl4pPr>
            <a:lvl5pPr marL="2212085" indent="-245788" defTabSz="1024113" eaLnBrk="0" hangingPunct="0">
              <a:spcBef>
                <a:spcPct val="30000"/>
              </a:spcBef>
              <a:defRPr sz="1300">
                <a:solidFill>
                  <a:schemeClr val="tx1"/>
                </a:solidFill>
                <a:latin typeface="Arial Unicode MS" pitchFamily="34" charset="-128"/>
              </a:defRPr>
            </a:lvl5pPr>
            <a:lvl6pPr marL="2703659" indent="-245788" defTabSz="1024113" eaLnBrk="0" fontAlgn="base" hangingPunct="0">
              <a:spcBef>
                <a:spcPct val="30000"/>
              </a:spcBef>
              <a:spcAft>
                <a:spcPct val="0"/>
              </a:spcAft>
              <a:defRPr sz="1300">
                <a:solidFill>
                  <a:schemeClr val="tx1"/>
                </a:solidFill>
                <a:latin typeface="Arial Unicode MS" pitchFamily="34" charset="-128"/>
              </a:defRPr>
            </a:lvl6pPr>
            <a:lvl7pPr marL="3195233" indent="-245788" defTabSz="1024113" eaLnBrk="0" fontAlgn="base" hangingPunct="0">
              <a:spcBef>
                <a:spcPct val="30000"/>
              </a:spcBef>
              <a:spcAft>
                <a:spcPct val="0"/>
              </a:spcAft>
              <a:defRPr sz="1300">
                <a:solidFill>
                  <a:schemeClr val="tx1"/>
                </a:solidFill>
                <a:latin typeface="Arial Unicode MS" pitchFamily="34" charset="-128"/>
              </a:defRPr>
            </a:lvl7pPr>
            <a:lvl8pPr marL="3686807" indent="-245788" defTabSz="1024113" eaLnBrk="0" fontAlgn="base" hangingPunct="0">
              <a:spcBef>
                <a:spcPct val="30000"/>
              </a:spcBef>
              <a:spcAft>
                <a:spcPct val="0"/>
              </a:spcAft>
              <a:defRPr sz="1300">
                <a:solidFill>
                  <a:schemeClr val="tx1"/>
                </a:solidFill>
                <a:latin typeface="Arial Unicode MS" pitchFamily="34" charset="-128"/>
              </a:defRPr>
            </a:lvl8pPr>
            <a:lvl9pPr marL="4178381" indent="-245788" defTabSz="1024113" eaLnBrk="0" fontAlgn="base" hangingPunct="0">
              <a:spcBef>
                <a:spcPct val="30000"/>
              </a:spcBef>
              <a:spcAft>
                <a:spcPct val="0"/>
              </a:spcAft>
              <a:defRPr sz="1300">
                <a:solidFill>
                  <a:schemeClr val="tx1"/>
                </a:solidFill>
                <a:latin typeface="Arial Unicode MS" pitchFamily="34" charset="-128"/>
              </a:defRPr>
            </a:lvl9pPr>
          </a:lstStyle>
          <a:p>
            <a:pPr eaLnBrk="1" hangingPunct="1">
              <a:spcBef>
                <a:spcPct val="0"/>
              </a:spcBef>
            </a:pPr>
            <a:fld id="{7C3C0C32-B5CA-4270-9F4B-A8B1BC97FD51}" type="slidenum">
              <a:rPr lang="de-DE" altLang="de-DE" smtClean="0"/>
              <a:pPr eaLnBrk="1" hangingPunct="1">
                <a:spcBef>
                  <a:spcPct val="0"/>
                </a:spcBef>
              </a:pPr>
              <a:t>68</a:t>
            </a:fld>
            <a:endParaRPr lang="de-DE" altLang="de-DE" smtClean="0"/>
          </a:p>
        </p:txBody>
      </p:sp>
    </p:spTree>
    <p:extLst>
      <p:ext uri="{BB962C8B-B14F-4D97-AF65-F5344CB8AC3E}">
        <p14:creationId xmlns:p14="http://schemas.microsoft.com/office/powerpoint/2010/main" val="2789344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lienbildplatzhalter 1"/>
          <p:cNvSpPr>
            <a:spLocks noGrp="1" noRot="1" noChangeAspect="1" noTextEdit="1"/>
          </p:cNvSpPr>
          <p:nvPr>
            <p:ph type="sldImg"/>
          </p:nvPr>
        </p:nvSpPr>
        <p:spPr>
          <a:ln/>
        </p:spPr>
      </p:sp>
      <p:sp>
        <p:nvSpPr>
          <p:cNvPr id="171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710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5BE87241-C849-48DB-93CB-DC64465BD18C}" type="slidenum">
              <a:rPr lang="fr-FR" altLang="de-DE" sz="1300">
                <a:latin typeface="Times New Roman" pitchFamily="18" charset="0"/>
              </a:rPr>
              <a:pPr/>
              <a:t>69</a:t>
            </a:fld>
            <a:endParaRPr lang="fr-FR" altLang="de-DE" sz="1300">
              <a:latin typeface="Times New Roman" pitchFamily="18" charset="0"/>
            </a:endParaRPr>
          </a:p>
        </p:txBody>
      </p:sp>
    </p:spTree>
    <p:extLst>
      <p:ext uri="{BB962C8B-B14F-4D97-AF65-F5344CB8AC3E}">
        <p14:creationId xmlns:p14="http://schemas.microsoft.com/office/powerpoint/2010/main" val="2630679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p:spPr>
      </p:sp>
      <p:sp>
        <p:nvSpPr>
          <p:cNvPr id="168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68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1596DFF1-0F03-4B34-95CD-4181CED99342}" type="slidenum">
              <a:rPr lang="fr-FR" altLang="de-DE" sz="1300">
                <a:latin typeface="Times New Roman" pitchFamily="18" charset="0"/>
              </a:rPr>
              <a:pPr/>
              <a:t>70</a:t>
            </a:fld>
            <a:endParaRPr lang="fr-FR" altLang="de-DE" sz="1300">
              <a:latin typeface="Times New Roman" pitchFamily="18" charset="0"/>
            </a:endParaRPr>
          </a:p>
        </p:txBody>
      </p:sp>
    </p:spTree>
    <p:extLst>
      <p:ext uri="{BB962C8B-B14F-4D97-AF65-F5344CB8AC3E}">
        <p14:creationId xmlns:p14="http://schemas.microsoft.com/office/powerpoint/2010/main" val="894939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lienbildplatzhalter 1"/>
          <p:cNvSpPr>
            <a:spLocks noGrp="1" noRot="1" noChangeAspect="1" noTextEdit="1"/>
          </p:cNvSpPr>
          <p:nvPr>
            <p:ph type="sldImg"/>
          </p:nvPr>
        </p:nvSpPr>
        <p:spPr>
          <a:ln/>
        </p:spPr>
      </p:sp>
      <p:sp>
        <p:nvSpPr>
          <p:cNvPr id="2826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2826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218F6C31-6C60-4742-BC73-7E890495A39C}" type="slidenum">
              <a:rPr lang="fr-FR" altLang="de-DE" sz="1300">
                <a:latin typeface="Times New Roman" pitchFamily="18" charset="0"/>
              </a:rPr>
              <a:pPr/>
              <a:t>76</a:t>
            </a:fld>
            <a:endParaRPr lang="fr-FR" altLang="de-DE" sz="1300">
              <a:latin typeface="Times New Roman" pitchFamily="18" charset="0"/>
            </a:endParaRPr>
          </a:p>
        </p:txBody>
      </p:sp>
    </p:spTree>
    <p:extLst>
      <p:ext uri="{BB962C8B-B14F-4D97-AF65-F5344CB8AC3E}">
        <p14:creationId xmlns:p14="http://schemas.microsoft.com/office/powerpoint/2010/main" val="1173595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lienbildplatzhalter 1"/>
          <p:cNvSpPr>
            <a:spLocks noGrp="1" noRot="1" noChangeAspect="1" noTextEdit="1"/>
          </p:cNvSpPr>
          <p:nvPr>
            <p:ph type="sldImg"/>
          </p:nvPr>
        </p:nvSpPr>
        <p:spPr>
          <a:ln/>
        </p:spPr>
      </p:sp>
      <p:sp>
        <p:nvSpPr>
          <p:cNvPr id="284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2846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pitchFamily="18" charset="0"/>
                <a:cs typeface="Arial" charset="0"/>
              </a:defRPr>
            </a:lvl1pPr>
            <a:lvl2pPr marL="798808" indent="-307234" eaLnBrk="0" hangingPunct="0">
              <a:defRPr sz="3000">
                <a:solidFill>
                  <a:schemeClr val="tx1"/>
                </a:solidFill>
                <a:latin typeface="Times" pitchFamily="18" charset="0"/>
                <a:cs typeface="Arial" charset="0"/>
              </a:defRPr>
            </a:lvl2pPr>
            <a:lvl3pPr marL="1228936" indent="-245788" eaLnBrk="0" hangingPunct="0">
              <a:defRPr sz="3000">
                <a:solidFill>
                  <a:schemeClr val="tx1"/>
                </a:solidFill>
                <a:latin typeface="Times" pitchFamily="18" charset="0"/>
                <a:cs typeface="Arial" charset="0"/>
              </a:defRPr>
            </a:lvl3pPr>
            <a:lvl4pPr marL="1720510" indent="-245788" eaLnBrk="0" hangingPunct="0">
              <a:defRPr sz="3000">
                <a:solidFill>
                  <a:schemeClr val="tx1"/>
                </a:solidFill>
                <a:latin typeface="Times" pitchFamily="18" charset="0"/>
                <a:cs typeface="Arial" charset="0"/>
              </a:defRPr>
            </a:lvl4pPr>
            <a:lvl5pPr marL="2212085" indent="-245788" eaLnBrk="0" hangingPunct="0">
              <a:defRPr sz="3000">
                <a:solidFill>
                  <a:schemeClr val="tx1"/>
                </a:solidFill>
                <a:latin typeface="Times" pitchFamily="18" charset="0"/>
                <a:cs typeface="Arial" charset="0"/>
              </a:defRPr>
            </a:lvl5pPr>
            <a:lvl6pPr marL="2703659" indent="-245788" eaLnBrk="0" fontAlgn="base" hangingPunct="0">
              <a:spcBef>
                <a:spcPct val="0"/>
              </a:spcBef>
              <a:spcAft>
                <a:spcPct val="0"/>
              </a:spcAft>
              <a:defRPr sz="3000">
                <a:solidFill>
                  <a:schemeClr val="tx1"/>
                </a:solidFill>
                <a:latin typeface="Times" pitchFamily="18" charset="0"/>
                <a:cs typeface="Arial" charset="0"/>
              </a:defRPr>
            </a:lvl6pPr>
            <a:lvl7pPr marL="3195233" indent="-245788" eaLnBrk="0" fontAlgn="base" hangingPunct="0">
              <a:spcBef>
                <a:spcPct val="0"/>
              </a:spcBef>
              <a:spcAft>
                <a:spcPct val="0"/>
              </a:spcAft>
              <a:defRPr sz="3000">
                <a:solidFill>
                  <a:schemeClr val="tx1"/>
                </a:solidFill>
                <a:latin typeface="Times" pitchFamily="18" charset="0"/>
                <a:cs typeface="Arial" charset="0"/>
              </a:defRPr>
            </a:lvl7pPr>
            <a:lvl8pPr marL="3686807" indent="-245788" eaLnBrk="0" fontAlgn="base" hangingPunct="0">
              <a:spcBef>
                <a:spcPct val="0"/>
              </a:spcBef>
              <a:spcAft>
                <a:spcPct val="0"/>
              </a:spcAft>
              <a:defRPr sz="3000">
                <a:solidFill>
                  <a:schemeClr val="tx1"/>
                </a:solidFill>
                <a:latin typeface="Times" pitchFamily="18" charset="0"/>
                <a:cs typeface="Arial" charset="0"/>
              </a:defRPr>
            </a:lvl8pPr>
            <a:lvl9pPr marL="4178381" indent="-245788" eaLnBrk="0" fontAlgn="base" hangingPunct="0">
              <a:spcBef>
                <a:spcPct val="0"/>
              </a:spcBef>
              <a:spcAft>
                <a:spcPct val="0"/>
              </a:spcAft>
              <a:defRPr sz="3000">
                <a:solidFill>
                  <a:schemeClr val="tx1"/>
                </a:solidFill>
                <a:latin typeface="Times" pitchFamily="18" charset="0"/>
                <a:cs typeface="Arial" charset="0"/>
              </a:defRPr>
            </a:lvl9pPr>
          </a:lstStyle>
          <a:p>
            <a:fld id="{A2A3C60A-312D-403D-AF7B-26DD3B66F09E}" type="slidenum">
              <a:rPr lang="fr-FR" altLang="de-DE" sz="1300">
                <a:latin typeface="Times New Roman" pitchFamily="18" charset="0"/>
              </a:rPr>
              <a:pPr/>
              <a:t>77</a:t>
            </a:fld>
            <a:endParaRPr lang="fr-FR" altLang="de-DE" sz="1300">
              <a:latin typeface="Times New Roman" pitchFamily="18" charset="0"/>
            </a:endParaRPr>
          </a:p>
        </p:txBody>
      </p:sp>
    </p:spTree>
    <p:extLst>
      <p:ext uri="{BB962C8B-B14F-4D97-AF65-F5344CB8AC3E}">
        <p14:creationId xmlns:p14="http://schemas.microsoft.com/office/powerpoint/2010/main" val="3295683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17412"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C038EE13-1AAD-4B01-96C8-BD1A3A6F585C}" type="slidenum">
              <a:rPr lang="de-CH" altLang="de-DE">
                <a:latin typeface="Calibri" pitchFamily="34" charset="0"/>
              </a:rPr>
              <a:pPr eaLnBrk="1" hangingPunct="1"/>
              <a:t>78</a:t>
            </a:fld>
            <a:endParaRPr lang="de-CH" altLang="de-DE">
              <a:latin typeface="Calibri" pitchFamily="34" charset="0"/>
            </a:endParaRPr>
          </a:p>
        </p:txBody>
      </p:sp>
    </p:spTree>
    <p:extLst>
      <p:ext uri="{BB962C8B-B14F-4D97-AF65-F5344CB8AC3E}">
        <p14:creationId xmlns:p14="http://schemas.microsoft.com/office/powerpoint/2010/main" val="4174492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25604"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A330701C-9E34-4CFE-845A-9C98570DE82F}" type="slidenum">
              <a:rPr lang="de-CH" altLang="de-DE">
                <a:latin typeface="Calibri" pitchFamily="34" charset="0"/>
              </a:rPr>
              <a:pPr eaLnBrk="1" hangingPunct="1"/>
              <a:t>79</a:t>
            </a:fld>
            <a:endParaRPr lang="de-CH" altLang="de-DE">
              <a:latin typeface="Calibri" pitchFamily="34" charset="0"/>
            </a:endParaRPr>
          </a:p>
        </p:txBody>
      </p:sp>
    </p:spTree>
    <p:extLst>
      <p:ext uri="{BB962C8B-B14F-4D97-AF65-F5344CB8AC3E}">
        <p14:creationId xmlns:p14="http://schemas.microsoft.com/office/powerpoint/2010/main" val="79255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10B6D20D-37AE-48CB-B36B-963FACC6FEDE}" type="slidenum">
              <a:rPr lang="de-DE" altLang="fr-FR" smtClean="0"/>
              <a:pPr>
                <a:spcBef>
                  <a:spcPct val="0"/>
                </a:spcBef>
              </a:pPr>
              <a:t>9</a:t>
            </a:fld>
            <a:endParaRPr lang="de-DE" altLang="fr-FR" smtClean="0"/>
          </a:p>
        </p:txBody>
      </p:sp>
      <p:sp>
        <p:nvSpPr>
          <p:cNvPr id="221187" name="Rectangle 2"/>
          <p:cNvSpPr>
            <a:spLocks noGrp="1" noRot="1" noChangeAspect="1" noChangeArrowheads="1" noTextEdit="1"/>
          </p:cNvSpPr>
          <p:nvPr>
            <p:ph type="sldImg"/>
          </p:nvPr>
        </p:nvSpPr>
        <p:spPr>
          <a:xfrm>
            <a:off x="3328988" y="527050"/>
            <a:ext cx="3521075" cy="2640013"/>
          </a:xfrm>
          <a:ln/>
        </p:spPr>
      </p:sp>
      <p:sp>
        <p:nvSpPr>
          <p:cNvPr id="221188" name="Rectangle 3"/>
          <p:cNvSpPr>
            <a:spLocks noGrp="1" noChangeArrowheads="1"/>
          </p:cNvSpPr>
          <p:nvPr>
            <p:ph type="body" idx="1"/>
          </p:nvPr>
        </p:nvSpPr>
        <p:spPr>
          <a:xfrm>
            <a:off x="1019293" y="3341140"/>
            <a:ext cx="8133831" cy="316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fr-FR" dirty="0" smtClean="0"/>
          </a:p>
        </p:txBody>
      </p:sp>
    </p:spTree>
    <p:extLst>
      <p:ext uri="{BB962C8B-B14F-4D97-AF65-F5344CB8AC3E}">
        <p14:creationId xmlns:p14="http://schemas.microsoft.com/office/powerpoint/2010/main" val="3546067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18436"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F43D3C44-11DF-47DF-B6D5-8C93E16098D0}" type="slidenum">
              <a:rPr lang="de-CH" altLang="de-DE">
                <a:latin typeface="Calibri" pitchFamily="34" charset="0"/>
              </a:rPr>
              <a:pPr eaLnBrk="1" hangingPunct="1"/>
              <a:t>80</a:t>
            </a:fld>
            <a:endParaRPr lang="de-CH" altLang="de-DE">
              <a:latin typeface="Calibri" pitchFamily="34" charset="0"/>
            </a:endParaRPr>
          </a:p>
        </p:txBody>
      </p:sp>
    </p:spTree>
    <p:extLst>
      <p:ext uri="{BB962C8B-B14F-4D97-AF65-F5344CB8AC3E}">
        <p14:creationId xmlns:p14="http://schemas.microsoft.com/office/powerpoint/2010/main" val="625324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
        <p:nvSpPr>
          <p:cNvPr id="4" name="Foliennummernplatzhalt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FB15A5F3-F4D6-4123-8F74-5BECBE7E122C}" type="slidenum">
              <a:rPr lang="de-CH" altLang="de-DE">
                <a:latin typeface="Calibri" pitchFamily="34" charset="0"/>
              </a:rPr>
              <a:pPr eaLnBrk="1" hangingPunct="1"/>
              <a:t>81</a:t>
            </a:fld>
            <a:endParaRPr lang="de-CH" altLang="de-DE">
              <a:latin typeface="Calibri" pitchFamily="34" charset="0"/>
            </a:endParaRPr>
          </a:p>
        </p:txBody>
      </p:sp>
    </p:spTree>
    <p:extLst>
      <p:ext uri="{BB962C8B-B14F-4D97-AF65-F5344CB8AC3E}">
        <p14:creationId xmlns:p14="http://schemas.microsoft.com/office/powerpoint/2010/main" val="987988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19460"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D01E8BB7-5BB6-4159-B0CC-F4772AE6DBB7}" type="slidenum">
              <a:rPr lang="de-CH" altLang="de-DE">
                <a:latin typeface="Calibri" pitchFamily="34" charset="0"/>
              </a:rPr>
              <a:pPr eaLnBrk="1" hangingPunct="1"/>
              <a:t>82</a:t>
            </a:fld>
            <a:endParaRPr lang="de-CH" altLang="de-DE">
              <a:latin typeface="Calibri" pitchFamily="34" charset="0"/>
            </a:endParaRPr>
          </a:p>
        </p:txBody>
      </p:sp>
    </p:spTree>
    <p:extLst>
      <p:ext uri="{BB962C8B-B14F-4D97-AF65-F5344CB8AC3E}">
        <p14:creationId xmlns:p14="http://schemas.microsoft.com/office/powerpoint/2010/main" val="4271906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20484"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5F8837B6-199C-4FD4-93E5-29DCBDA9AF45}" type="slidenum">
              <a:rPr lang="de-CH" altLang="de-DE">
                <a:latin typeface="Calibri" pitchFamily="34" charset="0"/>
              </a:rPr>
              <a:pPr eaLnBrk="1" hangingPunct="1"/>
              <a:t>83</a:t>
            </a:fld>
            <a:endParaRPr lang="de-CH" altLang="de-DE">
              <a:latin typeface="Calibri" pitchFamily="34" charset="0"/>
            </a:endParaRPr>
          </a:p>
        </p:txBody>
      </p:sp>
    </p:spTree>
    <p:extLst>
      <p:ext uri="{BB962C8B-B14F-4D97-AF65-F5344CB8AC3E}">
        <p14:creationId xmlns:p14="http://schemas.microsoft.com/office/powerpoint/2010/main" val="985652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21508"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EC19D58C-A2DB-4349-BBF3-8C1EEC53D0AD}" type="slidenum">
              <a:rPr lang="de-CH" altLang="de-DE">
                <a:latin typeface="Calibri" pitchFamily="34" charset="0"/>
              </a:rPr>
              <a:pPr eaLnBrk="1" hangingPunct="1"/>
              <a:t>84</a:t>
            </a:fld>
            <a:endParaRPr lang="de-CH" altLang="de-DE">
              <a:latin typeface="Calibri" pitchFamily="34" charset="0"/>
            </a:endParaRPr>
          </a:p>
        </p:txBody>
      </p:sp>
    </p:spTree>
    <p:extLst>
      <p:ext uri="{BB962C8B-B14F-4D97-AF65-F5344CB8AC3E}">
        <p14:creationId xmlns:p14="http://schemas.microsoft.com/office/powerpoint/2010/main" val="3138070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de-DE" smtClean="0"/>
          </a:p>
        </p:txBody>
      </p:sp>
      <p:sp>
        <p:nvSpPr>
          <p:cNvPr id="4" name="Foliennummernplatzhalt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A9DBC32A-17D4-488B-8984-EEB6196E2ACC}" type="slidenum">
              <a:rPr lang="de-CH" altLang="de-DE">
                <a:latin typeface="Calibri" pitchFamily="34" charset="0"/>
              </a:rPr>
              <a:pPr eaLnBrk="1" hangingPunct="1"/>
              <a:t>85</a:t>
            </a:fld>
            <a:endParaRPr lang="de-CH" altLang="de-DE">
              <a:latin typeface="Calibri" pitchFamily="34" charset="0"/>
            </a:endParaRPr>
          </a:p>
        </p:txBody>
      </p:sp>
    </p:spTree>
    <p:extLst>
      <p:ext uri="{BB962C8B-B14F-4D97-AF65-F5344CB8AC3E}">
        <p14:creationId xmlns:p14="http://schemas.microsoft.com/office/powerpoint/2010/main" val="1847126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28676"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B9618C21-2E68-4288-B074-BEA8FA199B50}" type="slidenum">
              <a:rPr lang="de-CH" altLang="de-DE">
                <a:latin typeface="Calibri" pitchFamily="34" charset="0"/>
              </a:rPr>
              <a:pPr eaLnBrk="1" hangingPunct="1"/>
              <a:t>86</a:t>
            </a:fld>
            <a:endParaRPr lang="de-CH" altLang="de-DE">
              <a:latin typeface="Calibri" pitchFamily="34" charset="0"/>
            </a:endParaRPr>
          </a:p>
        </p:txBody>
      </p:sp>
    </p:spTree>
    <p:extLst>
      <p:ext uri="{BB962C8B-B14F-4D97-AF65-F5344CB8AC3E}">
        <p14:creationId xmlns:p14="http://schemas.microsoft.com/office/powerpoint/2010/main" val="1136056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29700"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6CED1D8F-2332-4289-95F2-2F4A6418B6A5}" type="slidenum">
              <a:rPr lang="de-CH" altLang="de-DE">
                <a:latin typeface="Calibri" pitchFamily="34" charset="0"/>
              </a:rPr>
              <a:pPr eaLnBrk="1" hangingPunct="1"/>
              <a:t>87</a:t>
            </a:fld>
            <a:endParaRPr lang="de-CH" altLang="de-DE">
              <a:latin typeface="Calibri" pitchFamily="34" charset="0"/>
            </a:endParaRPr>
          </a:p>
        </p:txBody>
      </p:sp>
    </p:spTree>
    <p:extLst>
      <p:ext uri="{BB962C8B-B14F-4D97-AF65-F5344CB8AC3E}">
        <p14:creationId xmlns:p14="http://schemas.microsoft.com/office/powerpoint/2010/main" val="22535133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smtClean="0"/>
          </a:p>
        </p:txBody>
      </p:sp>
      <p:sp>
        <p:nvSpPr>
          <p:cNvPr id="30724" name="Foliennummernplatzhalt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ECC5359E-3F49-4DA4-8913-F8C40D31337A}" type="slidenum">
              <a:rPr lang="de-CH" altLang="de-DE">
                <a:latin typeface="Calibri" pitchFamily="34" charset="0"/>
              </a:rPr>
              <a:pPr eaLnBrk="1" hangingPunct="1"/>
              <a:t>88</a:t>
            </a:fld>
            <a:endParaRPr lang="de-CH" altLang="de-DE">
              <a:latin typeface="Calibri" pitchFamily="34" charset="0"/>
            </a:endParaRPr>
          </a:p>
        </p:txBody>
      </p:sp>
    </p:spTree>
    <p:extLst>
      <p:ext uri="{BB962C8B-B14F-4D97-AF65-F5344CB8AC3E}">
        <p14:creationId xmlns:p14="http://schemas.microsoft.com/office/powerpoint/2010/main" val="922011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604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7BDB9570-9377-4CCD-81A6-BA6CBE026DEA}" type="slidenum">
              <a:rPr lang="de-CH" altLang="de-DE" smtClean="0">
                <a:latin typeface="Calibri" pitchFamily="34" charset="0"/>
              </a:rPr>
              <a:pPr eaLnBrk="1" hangingPunct="1"/>
              <a:t>89</a:t>
            </a:fld>
            <a:endParaRPr lang="de-CH" altLang="de-DE" smtClean="0">
              <a:latin typeface="Calibri" pitchFamily="34" charset="0"/>
            </a:endParaRPr>
          </a:p>
        </p:txBody>
      </p:sp>
    </p:spTree>
    <p:extLst>
      <p:ext uri="{BB962C8B-B14F-4D97-AF65-F5344CB8AC3E}">
        <p14:creationId xmlns:p14="http://schemas.microsoft.com/office/powerpoint/2010/main" val="315950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931D7B04-292E-411E-88BC-42ACDCA0A208}" type="slidenum">
              <a:rPr lang="de-DE" altLang="fr-FR" smtClean="0"/>
              <a:pPr>
                <a:spcBef>
                  <a:spcPct val="0"/>
                </a:spcBef>
              </a:pPr>
              <a:t>10</a:t>
            </a:fld>
            <a:endParaRPr lang="de-DE" altLang="fr-FR" smtClean="0"/>
          </a:p>
        </p:txBody>
      </p:sp>
      <p:sp>
        <p:nvSpPr>
          <p:cNvPr id="219139" name="Rectangle 2"/>
          <p:cNvSpPr>
            <a:spLocks noGrp="1" noRot="1" noChangeAspect="1" noChangeArrowheads="1" noTextEdit="1"/>
          </p:cNvSpPr>
          <p:nvPr>
            <p:ph type="sldImg"/>
          </p:nvPr>
        </p:nvSpPr>
        <p:spPr>
          <a:xfrm>
            <a:off x="3325813" y="527050"/>
            <a:ext cx="3521075" cy="2640013"/>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4007238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68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98808" indent="-307234" eaLnBrk="0" hangingPunct="0">
              <a:defRPr>
                <a:solidFill>
                  <a:schemeClr val="tx1"/>
                </a:solidFill>
                <a:latin typeface="Arial" charset="0"/>
                <a:cs typeface="Arial" charset="0"/>
              </a:defRPr>
            </a:lvl2pPr>
            <a:lvl3pPr marL="1228936" indent="-245788" eaLnBrk="0" hangingPunct="0">
              <a:defRPr>
                <a:solidFill>
                  <a:schemeClr val="tx1"/>
                </a:solidFill>
                <a:latin typeface="Arial" charset="0"/>
                <a:cs typeface="Arial" charset="0"/>
              </a:defRPr>
            </a:lvl3pPr>
            <a:lvl4pPr marL="1720510" indent="-245788" eaLnBrk="0" hangingPunct="0">
              <a:defRPr>
                <a:solidFill>
                  <a:schemeClr val="tx1"/>
                </a:solidFill>
                <a:latin typeface="Arial" charset="0"/>
                <a:cs typeface="Arial" charset="0"/>
              </a:defRPr>
            </a:lvl4pPr>
            <a:lvl5pPr marL="2212085" indent="-245788" eaLnBrk="0" hangingPunct="0">
              <a:defRPr>
                <a:solidFill>
                  <a:schemeClr val="tx1"/>
                </a:solidFill>
                <a:latin typeface="Arial" charset="0"/>
                <a:cs typeface="Arial" charset="0"/>
              </a:defRPr>
            </a:lvl5pPr>
            <a:lvl6pPr marL="2703659" indent="-245788" eaLnBrk="0" fontAlgn="base" hangingPunct="0">
              <a:spcBef>
                <a:spcPct val="0"/>
              </a:spcBef>
              <a:spcAft>
                <a:spcPct val="0"/>
              </a:spcAft>
              <a:defRPr>
                <a:solidFill>
                  <a:schemeClr val="tx1"/>
                </a:solidFill>
                <a:latin typeface="Arial" charset="0"/>
                <a:cs typeface="Arial" charset="0"/>
              </a:defRPr>
            </a:lvl6pPr>
            <a:lvl7pPr marL="3195233" indent="-245788" eaLnBrk="0" fontAlgn="base" hangingPunct="0">
              <a:spcBef>
                <a:spcPct val="0"/>
              </a:spcBef>
              <a:spcAft>
                <a:spcPct val="0"/>
              </a:spcAft>
              <a:defRPr>
                <a:solidFill>
                  <a:schemeClr val="tx1"/>
                </a:solidFill>
                <a:latin typeface="Arial" charset="0"/>
                <a:cs typeface="Arial" charset="0"/>
              </a:defRPr>
            </a:lvl7pPr>
            <a:lvl8pPr marL="3686807" indent="-245788" eaLnBrk="0" fontAlgn="base" hangingPunct="0">
              <a:spcBef>
                <a:spcPct val="0"/>
              </a:spcBef>
              <a:spcAft>
                <a:spcPct val="0"/>
              </a:spcAft>
              <a:defRPr>
                <a:solidFill>
                  <a:schemeClr val="tx1"/>
                </a:solidFill>
                <a:latin typeface="Arial" charset="0"/>
                <a:cs typeface="Arial" charset="0"/>
              </a:defRPr>
            </a:lvl8pPr>
            <a:lvl9pPr marL="4178381" indent="-245788" eaLnBrk="0" fontAlgn="base" hangingPunct="0">
              <a:spcBef>
                <a:spcPct val="0"/>
              </a:spcBef>
              <a:spcAft>
                <a:spcPct val="0"/>
              </a:spcAft>
              <a:defRPr>
                <a:solidFill>
                  <a:schemeClr val="tx1"/>
                </a:solidFill>
                <a:latin typeface="Arial" charset="0"/>
                <a:cs typeface="Arial" charset="0"/>
              </a:defRPr>
            </a:lvl9pPr>
          </a:lstStyle>
          <a:p>
            <a:pPr eaLnBrk="1" hangingPunct="1"/>
            <a:fld id="{C803EAF0-87C1-495F-BCEC-BD7D7B04A986}" type="slidenum">
              <a:rPr lang="de-CH" altLang="de-DE" smtClean="0">
                <a:latin typeface="Calibri" pitchFamily="34" charset="0"/>
              </a:rPr>
              <a:pPr eaLnBrk="1" hangingPunct="1"/>
              <a:t>90</a:t>
            </a:fld>
            <a:endParaRPr lang="de-CH" altLang="de-DE" smtClean="0">
              <a:latin typeface="Calibri" pitchFamily="34" charset="0"/>
            </a:endParaRPr>
          </a:p>
        </p:txBody>
      </p:sp>
    </p:spTree>
    <p:extLst>
      <p:ext uri="{BB962C8B-B14F-4D97-AF65-F5344CB8AC3E}">
        <p14:creationId xmlns:p14="http://schemas.microsoft.com/office/powerpoint/2010/main" val="200078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6D720BBA-4F47-4241-B3DC-AE8DD42E3F91}" type="slidenum">
              <a:rPr lang="de-DE" altLang="fr-FR" smtClean="0"/>
              <a:pPr>
                <a:spcBef>
                  <a:spcPct val="0"/>
                </a:spcBef>
              </a:pPr>
              <a:t>11</a:t>
            </a:fld>
            <a:endParaRPr lang="de-DE" altLang="fr-FR" smtClean="0"/>
          </a:p>
        </p:txBody>
      </p:sp>
      <p:sp>
        <p:nvSpPr>
          <p:cNvPr id="223235" name="Rectangle 2"/>
          <p:cNvSpPr>
            <a:spLocks noGrp="1" noRot="1" noChangeAspect="1" noChangeArrowheads="1" noTextEdit="1"/>
          </p:cNvSpPr>
          <p:nvPr>
            <p:ph type="sldImg"/>
          </p:nvPr>
        </p:nvSpPr>
        <p:spPr>
          <a:xfrm>
            <a:off x="3328988" y="527050"/>
            <a:ext cx="3521075" cy="2640013"/>
          </a:xfrm>
          <a:ln/>
        </p:spPr>
      </p:sp>
    </p:spTree>
    <p:extLst>
      <p:ext uri="{BB962C8B-B14F-4D97-AF65-F5344CB8AC3E}">
        <p14:creationId xmlns:p14="http://schemas.microsoft.com/office/powerpoint/2010/main" val="25166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B391CCCB-38D1-495F-9465-5256A3DCADCE}" type="slidenum">
              <a:rPr lang="de-DE" altLang="fr-FR" smtClean="0"/>
              <a:pPr>
                <a:spcBef>
                  <a:spcPct val="0"/>
                </a:spcBef>
              </a:pPr>
              <a:t>12</a:t>
            </a:fld>
            <a:endParaRPr lang="de-DE" altLang="fr-FR" smtClean="0"/>
          </a:p>
        </p:txBody>
      </p:sp>
      <p:sp>
        <p:nvSpPr>
          <p:cNvPr id="225283" name="Rectangle 2"/>
          <p:cNvSpPr>
            <a:spLocks noGrp="1" noRot="1" noChangeAspect="1" noChangeArrowheads="1" noTextEdit="1"/>
          </p:cNvSpPr>
          <p:nvPr>
            <p:ph type="sldImg"/>
          </p:nvPr>
        </p:nvSpPr>
        <p:spPr>
          <a:xfrm>
            <a:off x="3435350" y="608013"/>
            <a:ext cx="3303588" cy="2476500"/>
          </a:xfrm>
          <a:ln/>
        </p:spPr>
      </p:sp>
      <p:sp>
        <p:nvSpPr>
          <p:cNvPr id="225284" name="Rectangle 3"/>
          <p:cNvSpPr>
            <a:spLocks noGrp="1" noChangeArrowheads="1"/>
          </p:cNvSpPr>
          <p:nvPr>
            <p:ph type="body" idx="1"/>
          </p:nvPr>
        </p:nvSpPr>
        <p:spPr>
          <a:xfrm>
            <a:off x="1355376" y="3342713"/>
            <a:ext cx="7461665" cy="29683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extLst>
      <p:ext uri="{BB962C8B-B14F-4D97-AF65-F5344CB8AC3E}">
        <p14:creationId xmlns:p14="http://schemas.microsoft.com/office/powerpoint/2010/main" val="267739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lienbildplatzhalter 1"/>
          <p:cNvSpPr>
            <a:spLocks noGrp="1" noRot="1" noChangeAspect="1" noTextEdit="1"/>
          </p:cNvSpPr>
          <p:nvPr>
            <p:ph type="sldImg"/>
          </p:nvPr>
        </p:nvSpPr>
        <p:spPr>
          <a:ln/>
        </p:spPr>
      </p:sp>
      <p:sp>
        <p:nvSpPr>
          <p:cNvPr id="269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fr-FR" smtClean="0"/>
          </a:p>
        </p:txBody>
      </p:sp>
      <p:sp>
        <p:nvSpPr>
          <p:cNvPr id="269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52">
              <a:spcBef>
                <a:spcPct val="30000"/>
              </a:spcBef>
              <a:defRPr sz="1200">
                <a:solidFill>
                  <a:schemeClr val="tx1"/>
                </a:solidFill>
                <a:latin typeface="Arial Unicode MS" pitchFamily="34" charset="-128"/>
              </a:defRPr>
            </a:lvl1pPr>
            <a:lvl2pPr marL="737452" indent="-283635" defTabSz="945452">
              <a:spcBef>
                <a:spcPct val="30000"/>
              </a:spcBef>
              <a:defRPr sz="1200">
                <a:solidFill>
                  <a:schemeClr val="tx1"/>
                </a:solidFill>
                <a:latin typeface="Arial Unicode MS" pitchFamily="34" charset="-128"/>
              </a:defRPr>
            </a:lvl2pPr>
            <a:lvl3pPr marL="1134542" indent="-226908" defTabSz="945452">
              <a:spcBef>
                <a:spcPct val="30000"/>
              </a:spcBef>
              <a:defRPr sz="1200">
                <a:solidFill>
                  <a:schemeClr val="tx1"/>
                </a:solidFill>
                <a:latin typeface="Arial Unicode MS" pitchFamily="34" charset="-128"/>
              </a:defRPr>
            </a:lvl3pPr>
            <a:lvl4pPr marL="1588359" indent="-226908" defTabSz="945452">
              <a:spcBef>
                <a:spcPct val="30000"/>
              </a:spcBef>
              <a:defRPr sz="1200">
                <a:solidFill>
                  <a:schemeClr val="tx1"/>
                </a:solidFill>
                <a:latin typeface="Arial Unicode MS" pitchFamily="34" charset="-128"/>
              </a:defRPr>
            </a:lvl4pPr>
            <a:lvl5pPr marL="2042175" indent="-226908" defTabSz="945452">
              <a:spcBef>
                <a:spcPct val="30000"/>
              </a:spcBef>
              <a:defRPr sz="1200">
                <a:solidFill>
                  <a:schemeClr val="tx1"/>
                </a:solidFill>
                <a:latin typeface="Arial Unicode MS" pitchFamily="34" charset="-128"/>
              </a:defRPr>
            </a:lvl5pPr>
            <a:lvl6pPr marL="2495992" indent="-226908" defTabSz="945452" eaLnBrk="0" fontAlgn="base" hangingPunct="0">
              <a:spcBef>
                <a:spcPct val="30000"/>
              </a:spcBef>
              <a:spcAft>
                <a:spcPct val="0"/>
              </a:spcAft>
              <a:defRPr sz="1200">
                <a:solidFill>
                  <a:schemeClr val="tx1"/>
                </a:solidFill>
                <a:latin typeface="Arial Unicode MS" pitchFamily="34" charset="-128"/>
              </a:defRPr>
            </a:lvl6pPr>
            <a:lvl7pPr marL="2949809" indent="-226908" defTabSz="945452" eaLnBrk="0" fontAlgn="base" hangingPunct="0">
              <a:spcBef>
                <a:spcPct val="30000"/>
              </a:spcBef>
              <a:spcAft>
                <a:spcPct val="0"/>
              </a:spcAft>
              <a:defRPr sz="1200">
                <a:solidFill>
                  <a:schemeClr val="tx1"/>
                </a:solidFill>
                <a:latin typeface="Arial Unicode MS" pitchFamily="34" charset="-128"/>
              </a:defRPr>
            </a:lvl7pPr>
            <a:lvl8pPr marL="3403625" indent="-226908" defTabSz="945452" eaLnBrk="0" fontAlgn="base" hangingPunct="0">
              <a:spcBef>
                <a:spcPct val="30000"/>
              </a:spcBef>
              <a:spcAft>
                <a:spcPct val="0"/>
              </a:spcAft>
              <a:defRPr sz="1200">
                <a:solidFill>
                  <a:schemeClr val="tx1"/>
                </a:solidFill>
                <a:latin typeface="Arial Unicode MS" pitchFamily="34" charset="-128"/>
              </a:defRPr>
            </a:lvl8pPr>
            <a:lvl9pPr marL="3857442" indent="-226908" defTabSz="945452"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263A5033-3C92-439D-9F7A-799241F7FD6F}" type="slidenum">
              <a:rPr lang="de-DE" altLang="fr-FR" smtClean="0"/>
              <a:pPr>
                <a:spcBef>
                  <a:spcPct val="0"/>
                </a:spcBef>
              </a:pPr>
              <a:t>14</a:t>
            </a:fld>
            <a:endParaRPr lang="de-DE" altLang="fr-FR" smtClean="0"/>
          </a:p>
        </p:txBody>
      </p:sp>
    </p:spTree>
    <p:extLst>
      <p:ext uri="{BB962C8B-B14F-4D97-AF65-F5344CB8AC3E}">
        <p14:creationId xmlns:p14="http://schemas.microsoft.com/office/powerpoint/2010/main" val="687373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Users:jgrosse:Documents:1474_Event_Accueil_prof_2005:PresentationPPT_MDP:CAV-CAM-01771-HQ.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0"/>
          <p:cNvSpPr>
            <a:spLocks noChangeArrowheads="1"/>
          </p:cNvSpPr>
          <p:nvPr/>
        </p:nvSpPr>
        <p:spPr bwMode="auto">
          <a:xfrm>
            <a:off x="3124200" y="0"/>
            <a:ext cx="5995988" cy="6858000"/>
          </a:xfrm>
          <a:prstGeom prst="rect">
            <a:avLst/>
          </a:prstGeom>
          <a:solidFill>
            <a:srgbClr val="ABABA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Times" pitchFamily="18" charset="0"/>
                <a:ea typeface="ヒラギノ角ゴ Pro W3" pitchFamily="1" charset="-128"/>
              </a:defRPr>
            </a:lvl1pPr>
            <a:lvl2pPr marL="742950" indent="-285750">
              <a:defRPr sz="3600">
                <a:solidFill>
                  <a:schemeClr val="tx1"/>
                </a:solidFill>
                <a:latin typeface="Times" pitchFamily="18" charset="0"/>
                <a:ea typeface="ヒラギノ角ゴ Pro W3" pitchFamily="1" charset="-128"/>
              </a:defRPr>
            </a:lvl2pPr>
            <a:lvl3pPr marL="1143000" indent="-228600">
              <a:defRPr sz="3600">
                <a:solidFill>
                  <a:schemeClr val="tx1"/>
                </a:solidFill>
                <a:latin typeface="Times" pitchFamily="18" charset="0"/>
                <a:ea typeface="ヒラギノ角ゴ Pro W3" pitchFamily="1" charset="-128"/>
              </a:defRPr>
            </a:lvl3pPr>
            <a:lvl4pPr marL="1600200" indent="-228600">
              <a:defRPr sz="3600">
                <a:solidFill>
                  <a:schemeClr val="tx1"/>
                </a:solidFill>
                <a:latin typeface="Times" pitchFamily="18" charset="0"/>
                <a:ea typeface="ヒラギノ角ゴ Pro W3" pitchFamily="1" charset="-128"/>
              </a:defRPr>
            </a:lvl4pPr>
            <a:lvl5pPr marL="2057400" indent="-228600">
              <a:defRPr sz="3600">
                <a:solidFill>
                  <a:schemeClr val="tx1"/>
                </a:solidFill>
                <a:latin typeface="Times" pitchFamily="18"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endParaRPr lang="fr-CH" altLang="fr-FR" sz="2400">
              <a:latin typeface="Arial" charset="0"/>
            </a:endParaRPr>
          </a:p>
        </p:txBody>
      </p:sp>
      <p:pic>
        <p:nvPicPr>
          <p:cNvPr id="5" name="Picture 11" descr="Macintosh HD:Users:jgrosse:Documents:1474_Event_Accueil_prof_2005:PresentationPPT_MDP:CAV-CAM-01771-HQ.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19400" y="0"/>
            <a:ext cx="6781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3124200" cy="68580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Times" pitchFamily="18" charset="0"/>
                <a:ea typeface="ヒラギノ角ゴ Pro W3" pitchFamily="1" charset="-128"/>
              </a:defRPr>
            </a:lvl1pPr>
            <a:lvl2pPr marL="742950" indent="-285750">
              <a:defRPr sz="3600">
                <a:solidFill>
                  <a:schemeClr val="tx1"/>
                </a:solidFill>
                <a:latin typeface="Times" pitchFamily="18" charset="0"/>
                <a:ea typeface="ヒラギノ角ゴ Pro W3" pitchFamily="1" charset="-128"/>
              </a:defRPr>
            </a:lvl2pPr>
            <a:lvl3pPr marL="1143000" indent="-228600">
              <a:defRPr sz="3600">
                <a:solidFill>
                  <a:schemeClr val="tx1"/>
                </a:solidFill>
                <a:latin typeface="Times" pitchFamily="18" charset="0"/>
                <a:ea typeface="ヒラギノ角ゴ Pro W3" pitchFamily="1" charset="-128"/>
              </a:defRPr>
            </a:lvl3pPr>
            <a:lvl4pPr marL="1600200" indent="-228600">
              <a:defRPr sz="3600">
                <a:solidFill>
                  <a:schemeClr val="tx1"/>
                </a:solidFill>
                <a:latin typeface="Times" pitchFamily="18" charset="0"/>
                <a:ea typeface="ヒラギノ角ゴ Pro W3" pitchFamily="1" charset="-128"/>
              </a:defRPr>
            </a:lvl4pPr>
            <a:lvl5pPr marL="2057400" indent="-228600">
              <a:defRPr sz="3600">
                <a:solidFill>
                  <a:schemeClr val="tx1"/>
                </a:solidFill>
                <a:latin typeface="Times" pitchFamily="18"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endParaRPr lang="fr-CH" altLang="fr-FR" sz="2400">
              <a:latin typeface="Arial" charset="0"/>
            </a:endParaRPr>
          </a:p>
        </p:txBody>
      </p:sp>
      <p:pic>
        <p:nvPicPr>
          <p:cNvPr id="7" name="Picture 13" descr="&#10;ppt1final.png                                                  05D47BE1Macintosh HD                   BBA3E1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1371600" y="3657600"/>
            <a:ext cx="7391400" cy="1905000"/>
          </a:xfrm>
        </p:spPr>
        <p:txBody>
          <a:bodyPr anchor="t"/>
          <a:lstStyle>
            <a:lvl1pPr algn="l">
              <a:defRPr sz="3600"/>
            </a:lvl1pPr>
          </a:lstStyle>
          <a:p>
            <a:pPr lvl="0"/>
            <a:r>
              <a:rPr lang="fr-FR" altLang="fr-FR" noProof="0" smtClean="0"/>
              <a:t>Modifiez le style du titre</a:t>
            </a:r>
          </a:p>
        </p:txBody>
      </p:sp>
      <p:sp>
        <p:nvSpPr>
          <p:cNvPr id="5126" name="Rectangle 6"/>
          <p:cNvSpPr>
            <a:spLocks noGrp="1" noChangeArrowheads="1"/>
          </p:cNvSpPr>
          <p:nvPr>
            <p:ph type="subTitle" idx="1"/>
          </p:nvPr>
        </p:nvSpPr>
        <p:spPr>
          <a:xfrm>
            <a:off x="1371600" y="2895600"/>
            <a:ext cx="7391400" cy="533400"/>
          </a:xfrm>
        </p:spPr>
        <p:txBody>
          <a:bodyPr/>
          <a:lstStyle>
            <a:lvl1pPr marL="0" indent="0">
              <a:buFontTx/>
              <a:buNone/>
              <a:defRPr sz="1800">
                <a:solidFill>
                  <a:srgbClr val="ABABAB"/>
                </a:solidFill>
              </a:defRPr>
            </a:lvl1pPr>
          </a:lstStyle>
          <a:p>
            <a:pPr lvl="0"/>
            <a:r>
              <a:rPr lang="fr-FR" altLang="fr-FR" noProof="0" smtClean="0"/>
              <a:t>Modifiez le style des sous-titres du masque</a:t>
            </a:r>
          </a:p>
        </p:txBody>
      </p:sp>
      <p:sp>
        <p:nvSpPr>
          <p:cNvPr id="8" name="Rectangle 14"/>
          <p:cNvSpPr>
            <a:spLocks noGrp="1" noChangeArrowheads="1"/>
          </p:cNvSpPr>
          <p:nvPr>
            <p:ph type="dt" sz="half" idx="10"/>
          </p:nvPr>
        </p:nvSpPr>
        <p:spPr>
          <a:xfrm>
            <a:off x="7908925" y="6229350"/>
            <a:ext cx="1006475" cy="246063"/>
          </a:xfrm>
        </p:spPr>
        <p:txBody>
          <a:bodyPr wrap="none" anchor="ctr">
            <a:spAutoFit/>
          </a:bodyPr>
          <a:lstStyle>
            <a:lvl1pPr>
              <a:defRPr>
                <a:solidFill>
                  <a:schemeClr val="tx1"/>
                </a:solidFill>
              </a:defRPr>
            </a:lvl1pPr>
          </a:lstStyle>
          <a:p>
            <a:fld id="{154C67CB-1E4F-43F0-87F1-F2596EB0690E}" type="datetime2">
              <a:rPr lang="fr-FR" altLang="fr-FR"/>
              <a:pPr/>
              <a:t>jeudi 7 novembre 2019</a:t>
            </a:fld>
            <a:endParaRPr lang="fr-FR" altLang="fr-FR"/>
          </a:p>
        </p:txBody>
      </p:sp>
    </p:spTree>
    <p:extLst>
      <p:ext uri="{BB962C8B-B14F-4D97-AF65-F5344CB8AC3E}">
        <p14:creationId xmlns:p14="http://schemas.microsoft.com/office/powerpoint/2010/main" val="36153858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p:txBody>
          <a:bodyPr/>
          <a:lstStyle>
            <a:lvl1pPr>
              <a:defRPr/>
            </a:lvl1pPr>
          </a:lstStyle>
          <a:p>
            <a:fld id="{3B805B2E-312A-46F8-A677-FF84E95370FE}" type="datetime2">
              <a:rPr lang="fr-FR" altLang="fr-FR"/>
              <a:pPr/>
              <a:t>jeudi 7 novembre 2019</a:t>
            </a:fld>
            <a:endParaRPr lang="fr-FR" altLang="fr-FR" sz="1400"/>
          </a:p>
        </p:txBody>
      </p:sp>
      <p:sp>
        <p:nvSpPr>
          <p:cNvPr id="5" name="Rectangle 5"/>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EB3B3518-AE7B-42BD-BFAF-01ECD7D2042E}"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4484468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57200"/>
            <a:ext cx="2171700" cy="541020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228600" y="457200"/>
            <a:ext cx="63627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p:txBody>
          <a:bodyPr/>
          <a:lstStyle>
            <a:lvl1pPr>
              <a:defRPr/>
            </a:lvl1pPr>
          </a:lstStyle>
          <a:p>
            <a:fld id="{E773912F-A00E-4C9B-8232-16D99D701860}" type="datetime2">
              <a:rPr lang="fr-FR" altLang="fr-FR"/>
              <a:pPr/>
              <a:t>jeudi 7 novembre 2019</a:t>
            </a:fld>
            <a:endParaRPr lang="fr-FR" altLang="fr-FR" sz="1400"/>
          </a:p>
        </p:txBody>
      </p:sp>
      <p:sp>
        <p:nvSpPr>
          <p:cNvPr id="5" name="Rectangle 5"/>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87E4A5FC-FFFF-4E14-9319-D33DBBE352A4}"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31427599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29832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CH" noProof="0"/>
          </a:p>
        </p:txBody>
      </p:sp>
    </p:spTree>
    <p:extLst>
      <p:ext uri="{BB962C8B-B14F-4D97-AF65-F5344CB8AC3E}">
        <p14:creationId xmlns:p14="http://schemas.microsoft.com/office/powerpoint/2010/main" val="30190908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p:txBody>
          <a:bodyPr/>
          <a:lstStyle>
            <a:lvl1pPr>
              <a:defRPr/>
            </a:lvl1pPr>
          </a:lstStyle>
          <a:p>
            <a:fld id="{9E5EC032-B3DD-402D-9ADC-4727E41B7F0E}" type="datetime2">
              <a:rPr lang="fr-FR" altLang="fr-FR"/>
              <a:pPr/>
              <a:t>jeudi 7 novembre 2019</a:t>
            </a:fld>
            <a:endParaRPr lang="fr-FR" altLang="fr-FR" sz="1400"/>
          </a:p>
        </p:txBody>
      </p:sp>
      <p:sp>
        <p:nvSpPr>
          <p:cNvPr id="6"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B57E5F4D-4FD6-4330-A3D8-598BB4619458}"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7416191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a:defRPr/>
            </a:lvl1pPr>
          </a:lstStyle>
          <a:p>
            <a:fld id="{6C853286-20D8-4AC0-AE84-2BFE4B58CBE9}" type="datetime2">
              <a:rPr lang="fr-FR" altLang="fr-FR"/>
              <a:pPr/>
              <a:t>jeudi 7 novembre 2019</a:t>
            </a:fld>
            <a:endParaRPr lang="fr-FR" altLang="fr-FR" sz="1400"/>
          </a:p>
        </p:txBody>
      </p:sp>
      <p:sp>
        <p:nvSpPr>
          <p:cNvPr id="5" name="Rectangle 5"/>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62139288-53C0-46B0-9263-B20940119800}"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13555557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228600" y="15240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5240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10"/>
          <p:cNvSpPr>
            <a:spLocks noGrp="1" noChangeArrowheads="1"/>
          </p:cNvSpPr>
          <p:nvPr>
            <p:ph type="dt" sz="half" idx="10"/>
          </p:nvPr>
        </p:nvSpPr>
        <p:spPr/>
        <p:txBody>
          <a:bodyPr/>
          <a:lstStyle>
            <a:lvl1pPr>
              <a:defRPr/>
            </a:lvl1pPr>
          </a:lstStyle>
          <a:p>
            <a:fld id="{039D1758-FBDC-4799-AA32-EB9DE05005C4}" type="datetime2">
              <a:rPr lang="fr-FR" altLang="fr-FR"/>
              <a:pPr/>
              <a:t>jeudi 7 novembre 2019</a:t>
            </a:fld>
            <a:endParaRPr lang="fr-FR" altLang="fr-FR" sz="1400"/>
          </a:p>
        </p:txBody>
      </p:sp>
      <p:sp>
        <p:nvSpPr>
          <p:cNvPr id="6" name="Rectangle 11"/>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7" name="Rectangle 12"/>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0685D72C-355A-4398-A419-2DFB8B9DE0F1}"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31869719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p:txBody>
          <a:bodyPr/>
          <a:lstStyle>
            <a:lvl1pPr>
              <a:defRPr/>
            </a:lvl1pPr>
          </a:lstStyle>
          <a:p>
            <a:fld id="{301E6E6E-A974-496D-81BE-ABA48948F837}" type="datetime2">
              <a:rPr lang="fr-FR" altLang="fr-FR"/>
              <a:pPr/>
              <a:t>jeudi 7 novembre 2019</a:t>
            </a:fld>
            <a:endParaRPr lang="fr-FR" altLang="fr-FR" sz="1400"/>
          </a:p>
        </p:txBody>
      </p:sp>
      <p:sp>
        <p:nvSpPr>
          <p:cNvPr id="8" name="Rectangle 5"/>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9"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E43F59F6-DEE5-4E56-8D34-1AA599EBCB05}"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40014963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4"/>
          <p:cNvSpPr>
            <a:spLocks noGrp="1" noChangeArrowheads="1"/>
          </p:cNvSpPr>
          <p:nvPr>
            <p:ph type="dt" sz="half" idx="10"/>
          </p:nvPr>
        </p:nvSpPr>
        <p:spPr/>
        <p:txBody>
          <a:bodyPr/>
          <a:lstStyle>
            <a:lvl1pPr>
              <a:defRPr/>
            </a:lvl1pPr>
          </a:lstStyle>
          <a:p>
            <a:fld id="{E9E098D1-7277-4EBF-BA41-A776CD896168}" type="datetime2">
              <a:rPr lang="fr-FR" altLang="fr-FR"/>
              <a:pPr/>
              <a:t>jeudi 7 novembre 2019</a:t>
            </a:fld>
            <a:endParaRPr lang="fr-FR" altLang="fr-FR" sz="1400"/>
          </a:p>
        </p:txBody>
      </p:sp>
      <p:sp>
        <p:nvSpPr>
          <p:cNvPr id="4" name="Rectangle 5"/>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5"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A5AB4953-1008-485D-BF07-477E9B619992}"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5746649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48B343A-FE2D-4071-AD58-E4F927B6C2CF}" type="datetime2">
              <a:rPr lang="fr-FR" altLang="fr-FR"/>
              <a:pPr/>
              <a:t>jeudi 7 novembre 2019</a:t>
            </a:fld>
            <a:endParaRPr lang="fr-FR" altLang="fr-FR" sz="1400"/>
          </a:p>
        </p:txBody>
      </p:sp>
      <p:sp>
        <p:nvSpPr>
          <p:cNvPr id="3" name="Rectangle 5"/>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4" name="Rectangle 6"/>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B838E1A2-4319-4976-A633-7AD950EE1B8A}"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3349642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
          <p:cNvSpPr>
            <a:spLocks noGrp="1" noChangeArrowheads="1"/>
          </p:cNvSpPr>
          <p:nvPr>
            <p:ph type="dt" sz="half" idx="10"/>
          </p:nvPr>
        </p:nvSpPr>
        <p:spPr/>
        <p:txBody>
          <a:bodyPr/>
          <a:lstStyle>
            <a:lvl1pPr>
              <a:defRPr/>
            </a:lvl1pPr>
          </a:lstStyle>
          <a:p>
            <a:fld id="{7D069072-E54F-4738-8697-25372878C4A9}" type="datetime2">
              <a:rPr lang="fr-FR" altLang="fr-FR"/>
              <a:pPr/>
              <a:t>jeudi 7 novembre 2019</a:t>
            </a:fld>
            <a:endParaRPr lang="fr-FR" altLang="fr-FR" sz="1400"/>
          </a:p>
        </p:txBody>
      </p:sp>
      <p:sp>
        <p:nvSpPr>
          <p:cNvPr id="6" name="Rectangle 11"/>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7" name="Rectangle 12"/>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CC715C91-2EA6-452C-81AD-7E5D6F28126D}"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36722992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
          <p:cNvSpPr>
            <a:spLocks noGrp="1" noChangeArrowheads="1"/>
          </p:cNvSpPr>
          <p:nvPr>
            <p:ph type="dt" sz="half" idx="10"/>
          </p:nvPr>
        </p:nvSpPr>
        <p:spPr/>
        <p:txBody>
          <a:bodyPr/>
          <a:lstStyle>
            <a:lvl1pPr>
              <a:defRPr/>
            </a:lvl1pPr>
          </a:lstStyle>
          <a:p>
            <a:fld id="{E67C8761-9A92-4C71-92F2-3FD2EDDCB684}" type="datetime2">
              <a:rPr lang="fr-FR" altLang="fr-FR"/>
              <a:pPr/>
              <a:t>jeudi 7 novembre 2019</a:t>
            </a:fld>
            <a:endParaRPr lang="fr-FR" altLang="fr-FR" sz="1400"/>
          </a:p>
        </p:txBody>
      </p:sp>
      <p:sp>
        <p:nvSpPr>
          <p:cNvPr id="6" name="Rectangle 11"/>
          <p:cNvSpPr>
            <a:spLocks noGrp="1" noChangeArrowheads="1"/>
          </p:cNvSpPr>
          <p:nvPr>
            <p:ph type="ftr" sz="quarter" idx="11"/>
          </p:nvPr>
        </p:nvSpPr>
        <p:spPr>
          <a:xfrm>
            <a:off x="3276600" y="6210300"/>
            <a:ext cx="4038600" cy="457200"/>
          </a:xfrm>
          <a:prstGeom prst="rect">
            <a:avLst/>
          </a:prstGeom>
        </p:spPr>
        <p:txBody>
          <a:bodyPr/>
          <a:lstStyle>
            <a:lvl1pPr>
              <a:defRPr/>
            </a:lvl1pPr>
          </a:lstStyle>
          <a:p>
            <a:pPr>
              <a:defRPr/>
            </a:pPr>
            <a:r>
              <a:rPr lang="fr-FR" altLang="fr-FR"/>
              <a:t>Titre de la présentation</a:t>
            </a:r>
          </a:p>
        </p:txBody>
      </p:sp>
      <p:sp>
        <p:nvSpPr>
          <p:cNvPr id="7" name="Rectangle 12"/>
          <p:cNvSpPr>
            <a:spLocks noGrp="1" noChangeArrowheads="1"/>
          </p:cNvSpPr>
          <p:nvPr>
            <p:ph type="sldNum" sz="quarter" idx="12"/>
          </p:nvPr>
        </p:nvSpPr>
        <p:spPr/>
        <p:txBody>
          <a:bodyPr/>
          <a:lstStyle>
            <a:lvl1pPr>
              <a:defRPr/>
            </a:lvl1pPr>
          </a:lstStyle>
          <a:p>
            <a:pPr>
              <a:defRPr/>
            </a:pPr>
            <a:r>
              <a:rPr lang="fr-FR"/>
              <a:t>| </a:t>
            </a:r>
            <a:r>
              <a:rPr lang="fr-FR">
                <a:solidFill>
                  <a:schemeClr val="bg2"/>
                </a:solidFill>
              </a:rPr>
              <a:t>Diapositive </a:t>
            </a:r>
            <a:fld id="{AF787900-D306-487A-986F-1003BAA626AD}" type="slidenum">
              <a:rPr lang="fr-FR">
                <a:solidFill>
                  <a:schemeClr val="bg2"/>
                </a:solidFill>
              </a:rPr>
              <a:pPr>
                <a:defRPr/>
              </a:pPr>
              <a:t>‹Nr.›</a:t>
            </a:fld>
            <a:r>
              <a:rPr lang="fr-FR">
                <a:solidFill>
                  <a:schemeClr val="bg2"/>
                </a:solidFill>
              </a:rPr>
              <a:t> </a:t>
            </a:r>
            <a:r>
              <a:rPr lang="fr-FR"/>
              <a:t>|</a:t>
            </a:r>
          </a:p>
        </p:txBody>
      </p:sp>
    </p:spTree>
    <p:extLst>
      <p:ext uri="{BB962C8B-B14F-4D97-AF65-F5344CB8AC3E}">
        <p14:creationId xmlns:p14="http://schemas.microsoft.com/office/powerpoint/2010/main" val="24737629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acintosh%20HD:Users:jgrosse:Desktop:logoUNIL.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019800"/>
            <a:ext cx="3111500" cy="8382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Times" pitchFamily="18" charset="0"/>
                <a:ea typeface="ヒラギノ角ゴ Pro W3" pitchFamily="1" charset="-128"/>
              </a:defRPr>
            </a:lvl1pPr>
            <a:lvl2pPr marL="742950" indent="-285750">
              <a:defRPr sz="3600">
                <a:solidFill>
                  <a:schemeClr val="tx1"/>
                </a:solidFill>
                <a:latin typeface="Times" pitchFamily="18" charset="0"/>
                <a:ea typeface="ヒラギノ角ゴ Pro W3" pitchFamily="1" charset="-128"/>
              </a:defRPr>
            </a:lvl2pPr>
            <a:lvl3pPr marL="1143000" indent="-228600">
              <a:defRPr sz="3600">
                <a:solidFill>
                  <a:schemeClr val="tx1"/>
                </a:solidFill>
                <a:latin typeface="Times" pitchFamily="18" charset="0"/>
                <a:ea typeface="ヒラギノ角ゴ Pro W3" pitchFamily="1" charset="-128"/>
              </a:defRPr>
            </a:lvl3pPr>
            <a:lvl4pPr marL="1600200" indent="-228600">
              <a:defRPr sz="3600">
                <a:solidFill>
                  <a:schemeClr val="tx1"/>
                </a:solidFill>
                <a:latin typeface="Times" pitchFamily="18" charset="0"/>
                <a:ea typeface="ヒラギノ角ゴ Pro W3" pitchFamily="1" charset="-128"/>
              </a:defRPr>
            </a:lvl4pPr>
            <a:lvl5pPr marL="2057400" indent="-228600">
              <a:defRPr sz="3600">
                <a:solidFill>
                  <a:schemeClr val="tx1"/>
                </a:solidFill>
                <a:latin typeface="Times" pitchFamily="18"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endParaRPr lang="fr-CH" altLang="fr-FR" sz="2400">
              <a:latin typeface="Arial" charset="0"/>
            </a:endParaRPr>
          </a:p>
        </p:txBody>
      </p:sp>
      <p:sp>
        <p:nvSpPr>
          <p:cNvPr id="1027" name="Rectangle 9"/>
          <p:cNvSpPr>
            <a:spLocks noChangeArrowheads="1"/>
          </p:cNvSpPr>
          <p:nvPr/>
        </p:nvSpPr>
        <p:spPr bwMode="auto">
          <a:xfrm>
            <a:off x="3111500" y="6019800"/>
            <a:ext cx="6032500" cy="838200"/>
          </a:xfrm>
          <a:prstGeom prst="rect">
            <a:avLst/>
          </a:prstGeom>
          <a:solidFill>
            <a:srgbClr val="ABABA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Times" pitchFamily="18" charset="0"/>
                <a:ea typeface="ヒラギノ角ゴ Pro W3" pitchFamily="1" charset="-128"/>
              </a:defRPr>
            </a:lvl1pPr>
            <a:lvl2pPr marL="742950" indent="-285750">
              <a:defRPr sz="3600">
                <a:solidFill>
                  <a:schemeClr val="tx1"/>
                </a:solidFill>
                <a:latin typeface="Times" pitchFamily="18" charset="0"/>
                <a:ea typeface="ヒラギノ角ゴ Pro W3" pitchFamily="1" charset="-128"/>
              </a:defRPr>
            </a:lvl2pPr>
            <a:lvl3pPr marL="1143000" indent="-228600">
              <a:defRPr sz="3600">
                <a:solidFill>
                  <a:schemeClr val="tx1"/>
                </a:solidFill>
                <a:latin typeface="Times" pitchFamily="18" charset="0"/>
                <a:ea typeface="ヒラギノ角ゴ Pro W3" pitchFamily="1" charset="-128"/>
              </a:defRPr>
            </a:lvl3pPr>
            <a:lvl4pPr marL="1600200" indent="-228600">
              <a:defRPr sz="3600">
                <a:solidFill>
                  <a:schemeClr val="tx1"/>
                </a:solidFill>
                <a:latin typeface="Times" pitchFamily="18" charset="0"/>
                <a:ea typeface="ヒラギノ角ゴ Pro W3" pitchFamily="1" charset="-128"/>
              </a:defRPr>
            </a:lvl4pPr>
            <a:lvl5pPr marL="2057400" indent="-228600">
              <a:defRPr sz="3600">
                <a:solidFill>
                  <a:schemeClr val="tx1"/>
                </a:solidFill>
                <a:latin typeface="Times" pitchFamily="18"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endParaRPr lang="fr-CH" altLang="fr-FR" sz="2400">
              <a:latin typeface="Arial" charset="0"/>
            </a:endParaRPr>
          </a:p>
        </p:txBody>
      </p:sp>
      <p:pic>
        <p:nvPicPr>
          <p:cNvPr id="1028" name="Picture 15" descr="ppt2final3.png                                                 05D47BE1Macintosh HD                   BBA3E16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00710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3"/>
          <p:cNvSpPr>
            <a:spLocks noChangeArrowheads="1"/>
          </p:cNvSpPr>
          <p:nvPr/>
        </p:nvSpPr>
        <p:spPr bwMode="auto">
          <a:xfrm>
            <a:off x="381000" y="6019800"/>
            <a:ext cx="2209800" cy="5334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3600">
                <a:solidFill>
                  <a:schemeClr val="tx1"/>
                </a:solidFill>
                <a:latin typeface="Times" pitchFamily="18" charset="0"/>
                <a:ea typeface="ヒラギノ角ゴ Pro W3" pitchFamily="1" charset="-128"/>
              </a:defRPr>
            </a:lvl1pPr>
            <a:lvl2pPr marL="742950" indent="-285750">
              <a:defRPr sz="3600">
                <a:solidFill>
                  <a:schemeClr val="tx1"/>
                </a:solidFill>
                <a:latin typeface="Times" pitchFamily="18" charset="0"/>
                <a:ea typeface="ヒラギノ角ゴ Pro W3" pitchFamily="1" charset="-128"/>
              </a:defRPr>
            </a:lvl2pPr>
            <a:lvl3pPr marL="1143000" indent="-228600">
              <a:defRPr sz="3600">
                <a:solidFill>
                  <a:schemeClr val="tx1"/>
                </a:solidFill>
                <a:latin typeface="Times" pitchFamily="18" charset="0"/>
                <a:ea typeface="ヒラギノ角ゴ Pro W3" pitchFamily="1" charset="-128"/>
              </a:defRPr>
            </a:lvl3pPr>
            <a:lvl4pPr marL="1600200" indent="-228600">
              <a:defRPr sz="3600">
                <a:solidFill>
                  <a:schemeClr val="tx1"/>
                </a:solidFill>
                <a:latin typeface="Times" pitchFamily="18" charset="0"/>
                <a:ea typeface="ヒラギノ角ゴ Pro W3" pitchFamily="1" charset="-128"/>
              </a:defRPr>
            </a:lvl4pPr>
            <a:lvl5pPr marL="2057400" indent="-228600">
              <a:defRPr sz="3600">
                <a:solidFill>
                  <a:schemeClr val="tx1"/>
                </a:solidFill>
                <a:latin typeface="Times" pitchFamily="18"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Times" pitchFamily="18" charset="0"/>
                <a:ea typeface="ヒラギノ角ゴ Pro W3" pitchFamily="1" charset="-128"/>
              </a:defRPr>
            </a:lvl9pPr>
          </a:lstStyle>
          <a:p>
            <a:endParaRPr lang="fr-CH" altLang="fr-FR" sz="2400">
              <a:latin typeface="Arial" charset="0"/>
            </a:endParaRPr>
          </a:p>
        </p:txBody>
      </p:sp>
      <p:sp>
        <p:nvSpPr>
          <p:cNvPr id="1030" name="Rectangle 2"/>
          <p:cNvSpPr>
            <a:spLocks noGrp="1" noChangeArrowheads="1"/>
          </p:cNvSpPr>
          <p:nvPr>
            <p:ph type="title"/>
          </p:nvPr>
        </p:nvSpPr>
        <p:spPr bwMode="auto">
          <a:xfrm>
            <a:off x="228600" y="457200"/>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31" name="Rectangle 3"/>
          <p:cNvSpPr>
            <a:spLocks noGrp="1" noChangeArrowheads="1"/>
          </p:cNvSpPr>
          <p:nvPr>
            <p:ph type="body" idx="1"/>
          </p:nvPr>
        </p:nvSpPr>
        <p:spPr bwMode="auto">
          <a:xfrm>
            <a:off x="228600" y="1524000"/>
            <a:ext cx="868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7315200" y="6210300"/>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solidFill>
                  <a:schemeClr val="bg1"/>
                </a:solidFill>
                <a:latin typeface="Verdana" pitchFamily="34" charset="0"/>
              </a:defRPr>
            </a:lvl1pPr>
          </a:lstStyle>
          <a:p>
            <a:fld id="{576C4DBE-8F8E-4255-BD5C-791329FBE340}" type="datetime2">
              <a:rPr lang="fr-FR" altLang="fr-FR"/>
              <a:pPr/>
              <a:t>jeudi 7 novembre 2019</a:t>
            </a:fld>
            <a:endParaRPr lang="fr-FR" altLang="fr-FR" sz="1400"/>
          </a:p>
        </p:txBody>
      </p:sp>
      <p:sp>
        <p:nvSpPr>
          <p:cNvPr id="4" name="Rectangle 6"/>
          <p:cNvSpPr>
            <a:spLocks noGrp="1" noChangeArrowheads="1"/>
          </p:cNvSpPr>
          <p:nvPr>
            <p:ph type="sldNum" sz="quarter" idx="4"/>
          </p:nvPr>
        </p:nvSpPr>
        <p:spPr bwMode="auto">
          <a:xfrm>
            <a:off x="2819400" y="6200775"/>
            <a:ext cx="3308350"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a:defRPr sz="1400">
                <a:latin typeface="+mn-lt"/>
                <a:ea typeface="+mn-ea"/>
              </a:defRPr>
            </a:lvl1pPr>
          </a:lstStyle>
          <a:p>
            <a:pPr>
              <a:defRPr/>
            </a:pPr>
            <a:r>
              <a:rPr lang="fr-FR"/>
              <a:t>| </a:t>
            </a:r>
            <a:r>
              <a:rPr lang="fr-FR">
                <a:solidFill>
                  <a:schemeClr val="bg2"/>
                </a:solidFill>
              </a:rPr>
              <a:t>Diapositive </a:t>
            </a:r>
            <a:fld id="{97613D84-108E-4C75-94AC-8F219CED9AC4}" type="slidenum">
              <a:rPr lang="fr-FR">
                <a:solidFill>
                  <a:schemeClr val="bg2"/>
                </a:solidFill>
              </a:rPr>
              <a:pPr>
                <a:defRPr/>
              </a:pPr>
              <a:t>‹Nr.›</a:t>
            </a:fld>
            <a:r>
              <a:rPr lang="fr-FR">
                <a:solidFill>
                  <a:schemeClr val="bg2"/>
                </a:solidFill>
              </a:rPr>
              <a:t> </a:t>
            </a:r>
            <a:r>
              <a:rPr lang="fr-FR"/>
              <a:t>|</a:t>
            </a:r>
          </a:p>
        </p:txBody>
      </p:sp>
      <p:pic>
        <p:nvPicPr>
          <p:cNvPr id="1034" name="Picture 12" descr="Macintosh HD:Users:jgrosse:Desktop:logoUNIL.png"/>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825500" y="6096000"/>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Lst>
  <p:hf hdr="0" ftr="0" dt="0"/>
  <p:txStyles>
    <p:titleStyle>
      <a:lvl1pPr algn="ctr" rtl="0" eaLnBrk="0" fontAlgn="base" hangingPunct="0">
        <a:spcBef>
          <a:spcPct val="0"/>
        </a:spcBef>
        <a:spcAft>
          <a:spcPct val="0"/>
        </a:spcAft>
        <a:defRPr sz="3000" b="1">
          <a:solidFill>
            <a:srgbClr val="0099CC"/>
          </a:solidFill>
          <a:latin typeface="+mj-lt"/>
          <a:ea typeface="+mj-ea"/>
          <a:cs typeface="+mj-cs"/>
        </a:defRPr>
      </a:lvl1pPr>
      <a:lvl2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2pPr>
      <a:lvl3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3pPr>
      <a:lvl4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4pPr>
      <a:lvl5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5pPr>
      <a:lvl6pPr marL="4572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6pPr>
      <a:lvl7pPr marL="9144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7pPr>
      <a:lvl8pPr marL="13716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8pPr>
      <a:lvl9pPr marL="18288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9pPr>
    </p:titleStyle>
    <p:bodyStyle>
      <a:lvl1pPr marL="342900" indent="-342900" algn="l" rtl="0" eaLnBrk="0" fontAlgn="base" hangingPunct="0">
        <a:spcBef>
          <a:spcPct val="35000"/>
        </a:spcBef>
        <a:spcAft>
          <a:spcPct val="0"/>
        </a:spcAft>
        <a:buChar char="•"/>
        <a:defRPr sz="2400">
          <a:solidFill>
            <a:schemeClr val="tx1"/>
          </a:solidFill>
          <a:latin typeface="+mn-lt"/>
          <a:ea typeface="+mn-ea"/>
          <a:cs typeface="+mn-cs"/>
        </a:defRPr>
      </a:lvl1pPr>
      <a:lvl2pPr marL="742950" indent="-285750" algn="l" rtl="0" eaLnBrk="0" fontAlgn="base" hangingPunct="0">
        <a:spcBef>
          <a:spcPct val="15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200">
          <a:solidFill>
            <a:schemeClr val="tx1"/>
          </a:solidFill>
          <a:latin typeface="+mn-lt"/>
          <a:ea typeface="+mn-ea"/>
        </a:defRPr>
      </a:lvl3pPr>
      <a:lvl4pPr marL="1562100" indent="-228600" algn="l" rtl="0" eaLnBrk="0" fontAlgn="base" hangingPunct="0">
        <a:spcBef>
          <a:spcPct val="20000"/>
        </a:spcBef>
        <a:spcAft>
          <a:spcPct val="0"/>
        </a:spcAft>
        <a:buChar char="–"/>
        <a:defRPr sz="20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8.jpeg"/><Relationship Id="rId3" Type="http://schemas.openxmlformats.org/officeDocument/2006/relationships/image" Target="../media/image51.jpeg"/><Relationship Id="rId7" Type="http://schemas.openxmlformats.org/officeDocument/2006/relationships/hyperlink" Target="http://eur.news1.yimg.com/eur.yimg.com/xp/afpde/20060410/08/3445027247.jpg" TargetMode="External"/><Relationship Id="rId12" Type="http://schemas.openxmlformats.org/officeDocument/2006/relationships/hyperlink" Target="http://www.erik-schweickert.de/typo3temp/pics/8fba7d969a.jpg" TargetMode="External"/><Relationship Id="rId2" Type="http://schemas.openxmlformats.org/officeDocument/2006/relationships/notesSlide" Target="../notesSlides/notesSlide35.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7.jpeg"/><Relationship Id="rId5" Type="http://schemas.openxmlformats.org/officeDocument/2006/relationships/hyperlink" Target="http://www.zdf.de/ZDFde/img/15/0,1886,2531471,00.jpg" TargetMode="External"/><Relationship Id="rId15" Type="http://schemas.openxmlformats.org/officeDocument/2006/relationships/image" Target="../media/image60.png"/><Relationship Id="rId10" Type="http://schemas.openxmlformats.org/officeDocument/2006/relationships/image" Target="../media/image56.jpeg"/><Relationship Id="rId4" Type="http://schemas.openxmlformats.org/officeDocument/2006/relationships/image" Target="../media/image52.jpeg"/><Relationship Id="rId9" Type="http://schemas.openxmlformats.org/officeDocument/2006/relationships/image" Target="../media/image55.jpeg"/><Relationship Id="rId14" Type="http://schemas.openxmlformats.org/officeDocument/2006/relationships/image" Target="../media/image5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andreasladner.ch/dokumente/Literatur_Unterricht/European%20Charter%20of%20Local%20Self-Government_1985.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dt" sz="half" idx="4294967295"/>
          </p:nvPr>
        </p:nvSpPr>
        <p:spPr/>
        <p:txBody>
          <a:bodyPr/>
          <a:lstStyle/>
          <a:p>
            <a:endParaRPr lang="fr-FR" altLang="de-DE" dirty="0"/>
          </a:p>
        </p:txBody>
      </p:sp>
      <p:sp>
        <p:nvSpPr>
          <p:cNvPr id="4098" name="Rectangle 2"/>
          <p:cNvSpPr>
            <a:spLocks noGrp="1" noChangeArrowheads="1"/>
          </p:cNvSpPr>
          <p:nvPr>
            <p:ph type="ctrTitle"/>
          </p:nvPr>
        </p:nvSpPr>
        <p:spPr>
          <a:xfrm>
            <a:off x="1403648" y="3573016"/>
            <a:ext cx="7391400" cy="1905000"/>
          </a:xfrm>
        </p:spPr>
        <p:txBody>
          <a:bodyPr/>
          <a:lstStyle/>
          <a:p>
            <a:pPr eaLnBrk="1" hangingPunct="1"/>
            <a:r>
              <a:rPr lang="en-GB" sz="1400" b="0" dirty="0" smtClean="0">
                <a:ea typeface="ＭＳ Ｐゴシック" pitchFamily="34" charset="-128"/>
              </a:rPr>
              <a:t/>
            </a:r>
            <a:br>
              <a:rPr lang="en-GB" sz="1400" b="0" dirty="0" smtClean="0">
                <a:ea typeface="ＭＳ Ｐゴシック" pitchFamily="34" charset="-128"/>
              </a:rPr>
            </a:br>
            <a:r>
              <a:rPr lang="en-GB" sz="1400" b="0" dirty="0" err="1" smtClean="0">
                <a:ea typeface="ＭＳ Ｐゴシック" pitchFamily="34" charset="-128"/>
              </a:rPr>
              <a:t>Prof.</a:t>
            </a:r>
            <a:r>
              <a:rPr lang="en-GB" sz="1400" b="0" dirty="0" smtClean="0">
                <a:ea typeface="ＭＳ Ｐゴシック" pitchFamily="34" charset="-128"/>
              </a:rPr>
              <a:t> </a:t>
            </a:r>
            <a:r>
              <a:rPr lang="en-GB" sz="1400" b="0" dirty="0" err="1" smtClean="0">
                <a:ea typeface="ＭＳ Ｐゴシック" pitchFamily="34" charset="-128"/>
              </a:rPr>
              <a:t>Dr.</a:t>
            </a:r>
            <a:r>
              <a:rPr lang="en-GB" sz="1400" b="0" dirty="0" smtClean="0">
                <a:ea typeface="ＭＳ Ｐゴシック" pitchFamily="34" charset="-128"/>
              </a:rPr>
              <a:t> A</a:t>
            </a:r>
            <a:r>
              <a:rPr lang="en-GB" altLang="de-DE" sz="1400" b="0" dirty="0" smtClean="0">
                <a:ea typeface="ＭＳ Ｐゴシック" pitchFamily="34" charset="-128"/>
              </a:rPr>
              <a:t>ndreas Ladner, IDHEAP </a:t>
            </a:r>
            <a:r>
              <a:rPr lang="en-GB" altLang="de-DE" sz="1400" b="0" dirty="0" err="1" smtClean="0">
                <a:ea typeface="ＭＳ Ｐゴシック" pitchFamily="34" charset="-128"/>
              </a:rPr>
              <a:t>Universität</a:t>
            </a:r>
            <a:r>
              <a:rPr lang="en-GB" altLang="de-DE" sz="1400" b="0" dirty="0" smtClean="0">
                <a:ea typeface="ＭＳ Ｐゴシック" pitchFamily="34" charset="-128"/>
              </a:rPr>
              <a:t> Lausanne</a:t>
            </a:r>
            <a:br>
              <a:rPr lang="en-GB" altLang="de-DE" sz="1400" b="0" dirty="0" smtClean="0">
                <a:ea typeface="ＭＳ Ｐゴシック" pitchFamily="34" charset="-128"/>
              </a:rPr>
            </a:br>
            <a:r>
              <a:rPr lang="en-GB" altLang="de-DE" sz="1400" b="0" dirty="0" smtClean="0">
                <a:ea typeface="ＭＳ Ｐゴシック" pitchFamily="34" charset="-128"/>
              </a:rPr>
              <a:t/>
            </a:r>
            <a:br>
              <a:rPr lang="en-GB" altLang="de-DE" sz="1400" b="0" dirty="0" smtClean="0">
                <a:ea typeface="ＭＳ Ｐゴシック" pitchFamily="34" charset="-128"/>
              </a:rPr>
            </a:br>
            <a:r>
              <a:rPr lang="de-DE" altLang="de-DE" sz="1400" b="0" dirty="0">
                <a:ea typeface="ＭＳ Ｐゴシック" pitchFamily="34" charset="-128"/>
              </a:rPr>
              <a:t>Executive-Programm für Führungskräfte an der Schnittstelle zur </a:t>
            </a:r>
            <a:r>
              <a:rPr lang="de-DE" altLang="de-DE" sz="1400" b="0" dirty="0" smtClean="0">
                <a:ea typeface="ＭＳ Ｐゴシック" pitchFamily="34" charset="-128"/>
              </a:rPr>
              <a:t>Politik, </a:t>
            </a:r>
            <a:r>
              <a:rPr lang="en-GB" altLang="de-DE" sz="1400" b="0" dirty="0" err="1">
                <a:ea typeface="ＭＳ Ｐゴシック" pitchFamily="34" charset="-128"/>
              </a:rPr>
              <a:t>Hochschule</a:t>
            </a:r>
            <a:r>
              <a:rPr lang="en-GB" altLang="de-DE" sz="1400" b="0" dirty="0">
                <a:ea typeface="ＭＳ Ｐゴシック" pitchFamily="34" charset="-128"/>
              </a:rPr>
              <a:t> Luzern </a:t>
            </a:r>
            <a:r>
              <a:rPr lang="en-GB" altLang="de-DE" sz="1400" b="0" dirty="0" err="1">
                <a:ea typeface="ＭＳ Ｐゴシック" pitchFamily="34" charset="-128"/>
              </a:rPr>
              <a:t>Soziale</a:t>
            </a:r>
            <a:r>
              <a:rPr lang="en-GB" altLang="de-DE" sz="1400" b="0" dirty="0">
                <a:ea typeface="ＭＳ Ｐゴシック" pitchFamily="34" charset="-128"/>
              </a:rPr>
              <a:t> </a:t>
            </a:r>
            <a:r>
              <a:rPr lang="en-GB" altLang="de-DE" sz="1400" b="0" dirty="0" err="1">
                <a:ea typeface="ＭＳ Ｐゴシック" pitchFamily="34" charset="-128"/>
              </a:rPr>
              <a:t>Arbeit</a:t>
            </a:r>
            <a:r>
              <a:rPr lang="en-GB" altLang="de-DE" sz="1400" b="0" dirty="0" smtClean="0">
                <a:ea typeface="ＭＳ Ｐゴシック" pitchFamily="34" charset="-128"/>
              </a:rPr>
              <a:t/>
            </a:r>
            <a:br>
              <a:rPr lang="en-GB" altLang="de-DE" sz="1400" b="0" dirty="0" smtClean="0">
                <a:ea typeface="ＭＳ Ｐゴシック" pitchFamily="34" charset="-128"/>
              </a:rPr>
            </a:br>
            <a:r>
              <a:rPr lang="en-GB" altLang="de-DE" sz="1400" b="0" dirty="0">
                <a:ea typeface="ＭＳ Ｐゴシック" pitchFamily="34" charset="-128"/>
              </a:rPr>
              <a:t/>
            </a:r>
            <a:br>
              <a:rPr lang="en-GB" altLang="de-DE" sz="1400" b="0" dirty="0">
                <a:ea typeface="ＭＳ Ｐゴシック" pitchFamily="34" charset="-128"/>
              </a:rPr>
            </a:br>
            <a:r>
              <a:rPr lang="en-GB" altLang="de-DE" sz="1400" b="0" dirty="0" err="1" smtClean="0">
                <a:ea typeface="ＭＳ Ｐゴシック" pitchFamily="34" charset="-128"/>
              </a:rPr>
              <a:t>Modul</a:t>
            </a:r>
            <a:r>
              <a:rPr lang="en-GB" altLang="de-DE" sz="1400" b="0" dirty="0" smtClean="0">
                <a:ea typeface="ＭＳ Ｐゴシック" pitchFamily="34" charset="-128"/>
              </a:rPr>
              <a:t>: “</a:t>
            </a:r>
            <a:r>
              <a:rPr lang="de-CH" sz="1400" b="0" dirty="0"/>
              <a:t>Führungsarbeit an der Schnittstelle von Politik, </a:t>
            </a:r>
            <a:br>
              <a:rPr lang="de-CH" sz="1400" b="0" dirty="0"/>
            </a:br>
            <a:r>
              <a:rPr lang="de-CH" sz="1400" b="0" dirty="0"/>
              <a:t>Verwaltung und Öffentlichkeit</a:t>
            </a:r>
            <a:r>
              <a:rPr lang="en-GB" altLang="de-DE" sz="1400" b="0" dirty="0" smtClean="0">
                <a:ea typeface="ＭＳ Ｐゴシック" pitchFamily="34" charset="-128"/>
              </a:rPr>
              <a:t>”</a:t>
            </a:r>
            <a:r>
              <a:rPr lang="en-GB" altLang="de-DE" sz="1200" b="0" dirty="0">
                <a:ea typeface="ＭＳ Ｐゴシック" pitchFamily="34" charset="-128"/>
              </a:rPr>
              <a:t/>
            </a:r>
            <a:br>
              <a:rPr lang="en-GB" altLang="de-DE" sz="1200" b="0" dirty="0">
                <a:ea typeface="ＭＳ Ｐゴシック" pitchFamily="34" charset="-128"/>
              </a:rPr>
            </a:br>
            <a:r>
              <a:rPr lang="en-GB" altLang="de-DE" sz="1600" b="0" dirty="0">
                <a:ea typeface="ＭＳ Ｐゴシック" pitchFamily="34" charset="-128"/>
              </a:rPr>
              <a:t/>
            </a:r>
            <a:br>
              <a:rPr lang="en-GB" altLang="de-DE" sz="1600" b="0" dirty="0">
                <a:ea typeface="ＭＳ Ｐゴシック" pitchFamily="34" charset="-128"/>
              </a:rPr>
            </a:br>
            <a:r>
              <a:rPr lang="en-GB" altLang="de-DE" sz="1100" b="0" dirty="0" smtClean="0">
                <a:ea typeface="ＭＳ Ｐゴシック" pitchFamily="34" charset="-128"/>
              </a:rPr>
              <a:t>Hotel </a:t>
            </a:r>
            <a:r>
              <a:rPr lang="en-GB" altLang="de-DE" sz="1100" b="0" dirty="0" err="1" smtClean="0">
                <a:ea typeface="ＭＳ Ｐゴシック" pitchFamily="34" charset="-128"/>
              </a:rPr>
              <a:t>Altes</a:t>
            </a:r>
            <a:r>
              <a:rPr lang="en-GB" altLang="de-DE" sz="1100" b="0" dirty="0" smtClean="0">
                <a:ea typeface="ＭＳ Ｐゴシック" pitchFamily="34" charset="-128"/>
              </a:rPr>
              <a:t> </a:t>
            </a:r>
            <a:r>
              <a:rPr lang="en-GB" altLang="de-DE" sz="1100" b="0" dirty="0" err="1" smtClean="0">
                <a:ea typeface="ＭＳ Ｐゴシック" pitchFamily="34" charset="-128"/>
              </a:rPr>
              <a:t>Spital</a:t>
            </a:r>
            <a:r>
              <a:rPr lang="en-GB" altLang="de-DE" sz="1100" b="0" dirty="0" smtClean="0">
                <a:ea typeface="ＭＳ Ｐゴシック" pitchFamily="34" charset="-128"/>
              </a:rPr>
              <a:t> Solothurn, 8. November 2019</a:t>
            </a:r>
            <a:endParaRPr lang="en-GB" altLang="de-DE" sz="1600" b="0" dirty="0">
              <a:ea typeface="ＭＳ Ｐゴシック" pitchFamily="34" charset="-128"/>
            </a:endParaRPr>
          </a:p>
        </p:txBody>
      </p:sp>
      <p:sp>
        <p:nvSpPr>
          <p:cNvPr id="4099" name="Rectangle 3"/>
          <p:cNvSpPr>
            <a:spLocks noGrp="1" noChangeArrowheads="1"/>
          </p:cNvSpPr>
          <p:nvPr>
            <p:ph type="subTitle" idx="1"/>
          </p:nvPr>
        </p:nvSpPr>
        <p:spPr>
          <a:xfrm>
            <a:off x="1403648" y="2895600"/>
            <a:ext cx="7391400" cy="821432"/>
          </a:xfrm>
        </p:spPr>
        <p:txBody>
          <a:bodyPr/>
          <a:lstStyle/>
          <a:p>
            <a:r>
              <a:rPr lang="en-US" sz="2000" b="1" dirty="0" err="1" smtClean="0"/>
              <a:t>Führen</a:t>
            </a:r>
            <a:r>
              <a:rPr lang="en-US" sz="2000" b="1" dirty="0" smtClean="0"/>
              <a:t> in </a:t>
            </a:r>
            <a:r>
              <a:rPr lang="en-US" sz="2000" b="1" dirty="0" err="1" smtClean="0"/>
              <a:t>Sozialen</a:t>
            </a:r>
            <a:r>
              <a:rPr lang="en-US" sz="2000" b="1" dirty="0" smtClean="0"/>
              <a:t> </a:t>
            </a:r>
            <a:r>
              <a:rPr lang="en-US" sz="2000" b="1" dirty="0" err="1" smtClean="0"/>
              <a:t>Verwaltungen</a:t>
            </a:r>
            <a:r>
              <a:rPr lang="en-US" sz="2000" b="1" dirty="0" smtClean="0"/>
              <a:t>: </a:t>
            </a:r>
            <a:r>
              <a:rPr lang="en-US" sz="2000" b="1" dirty="0" err="1" smtClean="0"/>
              <a:t>Wandel</a:t>
            </a:r>
            <a:r>
              <a:rPr lang="en-US" sz="2000" b="1" dirty="0" smtClean="0"/>
              <a:t> in </a:t>
            </a:r>
            <a:r>
              <a:rPr lang="en-US" sz="2000" b="1" dirty="0" err="1" smtClean="0"/>
              <a:t>Politik</a:t>
            </a:r>
            <a:r>
              <a:rPr lang="en-US" sz="2000" b="1" dirty="0" smtClean="0"/>
              <a:t> und </a:t>
            </a:r>
            <a:r>
              <a:rPr lang="en-US" sz="2000" b="1" dirty="0" err="1" smtClean="0"/>
              <a:t>Verwaltung</a:t>
            </a:r>
            <a:endParaRPr lang="en-US" sz="2000" b="1" dirty="0" smtClean="0"/>
          </a:p>
          <a:p>
            <a:endParaRPr lang="de-CH" altLang="de-DE" sz="2000" b="1" dirty="0" smtClean="0"/>
          </a:p>
          <a:p>
            <a:endParaRPr lang="de-CH" altLang="de-DE" sz="2000" b="1" dirty="0"/>
          </a:p>
          <a:p>
            <a:endParaRPr lang="fr-FR" altLang="de-DE" sz="2000" b="1" dirty="0"/>
          </a:p>
        </p:txBody>
      </p:sp>
    </p:spTree>
    <p:extLst>
      <p:ext uri="{BB962C8B-B14F-4D97-AF65-F5344CB8AC3E}">
        <p14:creationId xmlns:p14="http://schemas.microsoft.com/office/powerpoint/2010/main" val="1983155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bwMode="auto">
          <a:xfrm>
            <a:off x="611188" y="7731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CH" altLang="fr-FR" sz="2800" smtClean="0"/>
              <a:t>19./20. Jahrhundert: </a:t>
            </a:r>
            <a:br>
              <a:rPr lang="de-CH" altLang="fr-FR" sz="2800" smtClean="0"/>
            </a:br>
            <a:r>
              <a:rPr lang="de-CH" altLang="fr-FR" sz="2800" smtClean="0"/>
              <a:t>Der Staat wächst und entwickelt</a:t>
            </a:r>
            <a:endParaRPr lang="de-DE" altLang="fr-FR" sz="2800" smtClean="0"/>
          </a:p>
        </p:txBody>
      </p:sp>
      <p:sp>
        <p:nvSpPr>
          <p:cNvPr id="218115" name="Rectangle 3"/>
          <p:cNvSpPr>
            <a:spLocks noGrp="1" noChangeArrowheads="1"/>
          </p:cNvSpPr>
          <p:nvPr>
            <p:ph type="body" idx="1"/>
          </p:nvPr>
        </p:nvSpPr>
        <p:spPr bwMode="auto">
          <a:xfrm>
            <a:off x="322263" y="1971675"/>
            <a:ext cx="8412162" cy="430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anose="05000000000000000000" pitchFamily="2" charset="2"/>
              <a:buChar char="§"/>
            </a:pPr>
            <a:r>
              <a:rPr lang="de-CH" altLang="fr-FR" sz="2000" smtClean="0"/>
              <a:t>Nicht nur Infrastruktur und Schutz der freien Marktwirtschaft, sondern auch </a:t>
            </a:r>
            <a:r>
              <a:rPr lang="de-CH" altLang="fr-FR" sz="2000" smtClean="0">
                <a:solidFill>
                  <a:srgbClr val="CC0000"/>
                </a:solidFill>
              </a:rPr>
              <a:t>soziale Sicherheit, Bildung und Gesundheit</a:t>
            </a:r>
            <a:r>
              <a:rPr lang="de-CH" altLang="fr-FR" sz="2000" smtClean="0"/>
              <a:t> werden zu immer wichtigeren Aufgabenbereichen.</a:t>
            </a:r>
          </a:p>
          <a:p>
            <a:pPr>
              <a:buClr>
                <a:schemeClr val="tx1"/>
              </a:buClr>
              <a:buFont typeface="Wingdings" panose="05000000000000000000" pitchFamily="2" charset="2"/>
              <a:buChar char="§"/>
            </a:pPr>
            <a:endParaRPr lang="de-CH" altLang="fr-FR" sz="2000" smtClean="0"/>
          </a:p>
          <a:p>
            <a:pPr>
              <a:buClr>
                <a:schemeClr val="tx1"/>
              </a:buClr>
              <a:buFont typeface="Wingdings" panose="05000000000000000000" pitchFamily="2" charset="2"/>
              <a:buChar char="§"/>
            </a:pPr>
            <a:r>
              <a:rPr lang="de-CH" altLang="fr-FR" sz="2000" smtClean="0">
                <a:solidFill>
                  <a:srgbClr val="CC0000"/>
                </a:solidFill>
              </a:rPr>
              <a:t>Darauf folgt die Wirtschaftspolitik</a:t>
            </a:r>
            <a:r>
              <a:rPr lang="de-CH" altLang="fr-FR" sz="2000" smtClean="0"/>
              <a:t> (1930er Jahre): </a:t>
            </a:r>
            <a:br>
              <a:rPr lang="de-CH" altLang="fr-FR" sz="2000" smtClean="0"/>
            </a:br>
            <a:r>
              <a:rPr lang="de-CH" altLang="fr-FR" sz="2000" smtClean="0"/>
              <a:t>Keynes glaubt nicht an die Selbstheilungskräfte der Wirtschaft. Durch seine Fiskal- und Ausgabenpolitik könne der Staat die Arbeitslosigkeit beseitigen.</a:t>
            </a:r>
            <a:endParaRPr lang="de-DE" altLang="fr-FR" sz="2000" smtClean="0"/>
          </a:p>
        </p:txBody>
      </p:sp>
    </p:spTree>
    <p:extLst>
      <p:ext uri="{BB962C8B-B14F-4D97-AF65-F5344CB8AC3E}">
        <p14:creationId xmlns:p14="http://schemas.microsoft.com/office/powerpoint/2010/main" val="151903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552450" y="260648"/>
            <a:ext cx="8367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eaLnBrk="1" hangingPunct="1"/>
            <a:r>
              <a:rPr lang="de-CH" altLang="fr-FR" sz="2400" i="0" dirty="0" smtClean="0"/>
              <a:t>Kompetenzverschiebungen </a:t>
            </a:r>
            <a:r>
              <a:rPr lang="de-CH" altLang="fr-FR" sz="2400" i="0" dirty="0"/>
              <a:t>zugunsten des Bundes</a:t>
            </a:r>
            <a:endParaRPr lang="de-DE" altLang="fr-FR" sz="2400" i="0" dirty="0"/>
          </a:p>
        </p:txBody>
      </p:sp>
      <p:sp>
        <p:nvSpPr>
          <p:cNvPr id="222211" name="Rectangle 3"/>
          <p:cNvSpPr>
            <a:spLocks noChangeArrowheads="1"/>
          </p:cNvSpPr>
          <p:nvPr/>
        </p:nvSpPr>
        <p:spPr bwMode="auto">
          <a:xfrm>
            <a:off x="552450" y="908720"/>
            <a:ext cx="85915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419100">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eaLnBrk="1" hangingPunct="1">
              <a:spcBef>
                <a:spcPct val="20000"/>
              </a:spcBef>
              <a:buClr>
                <a:schemeClr val="hlink"/>
              </a:buClr>
              <a:buSzPct val="85000"/>
              <a:buFont typeface="Helvetica CE"/>
              <a:buChar char="&gt;"/>
            </a:pPr>
            <a:r>
              <a:rPr lang="de-CH" altLang="fr-FR" sz="1800" b="1" i="0" u="sng" dirty="0">
                <a:solidFill>
                  <a:srgbClr val="333333"/>
                </a:solidFill>
                <a:uFill>
                  <a:solidFill>
                    <a:srgbClr val="C00000"/>
                  </a:solidFill>
                </a:uFill>
                <a:latin typeface="Helvetica" panose="020B0604020202020204" pitchFamily="34" charset="0"/>
              </a:rPr>
              <a:t>Sozialversicherung</a:t>
            </a:r>
            <a:r>
              <a:rPr lang="de-CH" altLang="fr-FR" sz="1800" i="0" u="sng" dirty="0">
                <a:solidFill>
                  <a:srgbClr val="333333"/>
                </a:solidFill>
                <a:uFill>
                  <a:solidFill>
                    <a:srgbClr val="C00000"/>
                  </a:solidFill>
                </a:uFill>
                <a:latin typeface="Helvetica" panose="020B0604020202020204" pitchFamily="34" charset="0"/>
              </a:rPr>
              <a:t>: Kranken- und Unfallversicherung (1890), Alters- und Invalidenversicherung (1890), Mutterschaftsversicherung (1945), Arbeitslosenversicherung (1945/1947)</a:t>
            </a:r>
          </a:p>
          <a:p>
            <a:pPr eaLnBrk="1" hangingPunct="1">
              <a:spcBef>
                <a:spcPct val="20000"/>
              </a:spcBef>
              <a:buClr>
                <a:schemeClr val="hlink"/>
              </a:buClr>
              <a:buSzPct val="85000"/>
              <a:buFont typeface="Helvetica CE"/>
              <a:buChar char="&gt;"/>
            </a:pPr>
            <a:r>
              <a:rPr lang="de-CH" altLang="fr-FR" sz="1800" b="1" i="0" dirty="0">
                <a:solidFill>
                  <a:srgbClr val="333333"/>
                </a:solidFill>
                <a:latin typeface="Helvetica" panose="020B0604020202020204" pitchFamily="34" charset="0"/>
              </a:rPr>
              <a:t>Raumordnung und Umweltschutz</a:t>
            </a:r>
            <a:r>
              <a:rPr lang="de-CH" altLang="fr-FR" sz="1800" i="0" dirty="0">
                <a:solidFill>
                  <a:srgbClr val="333333"/>
                </a:solidFill>
                <a:latin typeface="Helvetica" panose="020B0604020202020204" pitchFamily="34" charset="0"/>
              </a:rPr>
              <a:t>: Forstwesen (1897), Gewässerschutz und Wassernutzung (1908/1953/1975), Raumplanung (1969), Umweltschutz (1971)</a:t>
            </a:r>
          </a:p>
          <a:p>
            <a:pPr eaLnBrk="1" hangingPunct="1">
              <a:spcBef>
                <a:spcPct val="20000"/>
              </a:spcBef>
              <a:buClr>
                <a:schemeClr val="hlink"/>
              </a:buClr>
              <a:buSzPct val="85000"/>
              <a:buFont typeface="Helvetica CE"/>
              <a:buChar char="&gt;"/>
            </a:pPr>
            <a:r>
              <a:rPr lang="de-CH" altLang="fr-FR" sz="1800" b="1" i="0" dirty="0">
                <a:solidFill>
                  <a:srgbClr val="333333"/>
                </a:solidFill>
                <a:latin typeface="Helvetica" panose="020B0604020202020204" pitchFamily="34" charset="0"/>
              </a:rPr>
              <a:t>Verkehrswesen</a:t>
            </a:r>
            <a:r>
              <a:rPr lang="de-CH" altLang="fr-FR" sz="1800" i="0" dirty="0">
                <a:solidFill>
                  <a:srgbClr val="333333"/>
                </a:solidFill>
                <a:latin typeface="Helvetica" panose="020B0604020202020204" pitchFamily="34" charset="0"/>
              </a:rPr>
              <a:t>: Bundesbahnen (1891), Schifffahrt (1919), Automobilverkehr (1921), Nationalstrassenbau (1958), Bau der Alpentransversale (1992)</a:t>
            </a:r>
          </a:p>
          <a:p>
            <a:pPr eaLnBrk="1" hangingPunct="1">
              <a:spcBef>
                <a:spcPct val="20000"/>
              </a:spcBef>
              <a:buClr>
                <a:schemeClr val="hlink"/>
              </a:buClr>
              <a:buSzPct val="85000"/>
              <a:buFont typeface="Helvetica CE"/>
              <a:buChar char="&gt;"/>
            </a:pPr>
            <a:r>
              <a:rPr lang="de-CH" altLang="fr-FR" sz="1800" b="1" i="0" dirty="0">
                <a:solidFill>
                  <a:srgbClr val="333333"/>
                </a:solidFill>
                <a:latin typeface="Helvetica" panose="020B0604020202020204" pitchFamily="34" charset="0"/>
              </a:rPr>
              <a:t>Energiepolitik:</a:t>
            </a:r>
            <a:r>
              <a:rPr lang="de-CH" altLang="fr-FR" sz="1800" i="0" dirty="0">
                <a:solidFill>
                  <a:srgbClr val="333333"/>
                </a:solidFill>
                <a:latin typeface="Helvetica" panose="020B0604020202020204" pitchFamily="34" charset="0"/>
              </a:rPr>
              <a:t> Wasserkraft  (1914), Rohrleitungen (1961), Atomkraft (1958), Energiepolitik (1990)</a:t>
            </a:r>
          </a:p>
          <a:p>
            <a:pPr eaLnBrk="1" hangingPunct="1">
              <a:spcBef>
                <a:spcPct val="20000"/>
              </a:spcBef>
              <a:buClr>
                <a:schemeClr val="hlink"/>
              </a:buClr>
              <a:buSzPct val="85000"/>
              <a:buFont typeface="Helvetica CE"/>
              <a:buChar char="&gt;"/>
            </a:pPr>
            <a:r>
              <a:rPr lang="de-CH" altLang="fr-FR" sz="1800" b="1" i="0" dirty="0">
                <a:solidFill>
                  <a:srgbClr val="333333"/>
                </a:solidFill>
                <a:latin typeface="Helvetica" panose="020B0604020202020204" pitchFamily="34" charset="0"/>
              </a:rPr>
              <a:t>Wirtschaftspolitik</a:t>
            </a:r>
            <a:r>
              <a:rPr lang="de-CH" altLang="fr-FR" sz="1800" i="0" dirty="0">
                <a:solidFill>
                  <a:srgbClr val="333333"/>
                </a:solidFill>
                <a:latin typeface="Helvetica" panose="020B0604020202020204" pitchFamily="34" charset="0"/>
              </a:rPr>
              <a:t>: Banknotenausgabe (1891), Errichtung Nationalbank (1905), Wirtschaftsartikel, Konjunkturpolitik (1947, 1978), Konsumentenschutz (1981), Mieterschutz (1986)</a:t>
            </a:r>
          </a:p>
          <a:p>
            <a:pPr eaLnBrk="1" hangingPunct="1">
              <a:spcBef>
                <a:spcPct val="20000"/>
              </a:spcBef>
              <a:buClr>
                <a:schemeClr val="hlink"/>
              </a:buClr>
              <a:buSzPct val="85000"/>
              <a:buFont typeface="Helvetica CE"/>
              <a:buChar char="&gt;"/>
            </a:pPr>
            <a:r>
              <a:rPr lang="de-CH" altLang="fr-FR" sz="1800" b="1" i="0" dirty="0">
                <a:solidFill>
                  <a:srgbClr val="333333"/>
                </a:solidFill>
                <a:latin typeface="Helvetica" panose="020B0604020202020204" pitchFamily="34" charset="0"/>
              </a:rPr>
              <a:t>Vereinheitlichung des Zivil- und Strafrechts</a:t>
            </a:r>
            <a:r>
              <a:rPr lang="de-CH" altLang="fr-FR" sz="1800" i="0" dirty="0">
                <a:solidFill>
                  <a:srgbClr val="333333"/>
                </a:solidFill>
                <a:latin typeface="Helvetica" panose="020B0604020202020204" pitchFamily="34" charset="0"/>
              </a:rPr>
              <a:t> (1898)</a:t>
            </a:r>
          </a:p>
          <a:p>
            <a:pPr eaLnBrk="1" hangingPunct="1">
              <a:spcBef>
                <a:spcPct val="20000"/>
              </a:spcBef>
              <a:buClr>
                <a:schemeClr val="hlink"/>
              </a:buClr>
              <a:buSzPct val="85000"/>
              <a:buFont typeface="Helvetica CE"/>
              <a:buChar char="&gt;"/>
            </a:pPr>
            <a:r>
              <a:rPr lang="de-CH" altLang="fr-FR" sz="1800" b="1" i="0" u="sng" dirty="0">
                <a:solidFill>
                  <a:srgbClr val="333333"/>
                </a:solidFill>
                <a:uFill>
                  <a:solidFill>
                    <a:srgbClr val="C00000"/>
                  </a:solidFill>
                </a:uFill>
                <a:latin typeface="Helvetica" panose="020B0604020202020204" pitchFamily="34" charset="0"/>
              </a:rPr>
              <a:t>Abgaben</a:t>
            </a:r>
            <a:r>
              <a:rPr lang="de-CH" altLang="fr-FR" sz="1800" i="0" u="sng" dirty="0">
                <a:solidFill>
                  <a:srgbClr val="333333"/>
                </a:solidFill>
                <a:uFill>
                  <a:solidFill>
                    <a:srgbClr val="C00000"/>
                  </a:solidFill>
                </a:uFill>
                <a:latin typeface="Helvetica" panose="020B0604020202020204" pitchFamily="34" charset="0"/>
              </a:rPr>
              <a:t>: Stempelabgaben (1917), Verrechnungssteuer (1958), direkte Bundessteuer (1958), Warenumsatzsteuer/Mehrwertsteuer (1958/1993)</a:t>
            </a:r>
          </a:p>
          <a:p>
            <a:pPr eaLnBrk="1" hangingPunct="1">
              <a:lnSpc>
                <a:spcPct val="125000"/>
              </a:lnSpc>
              <a:spcBef>
                <a:spcPct val="20000"/>
              </a:spcBef>
              <a:buClr>
                <a:schemeClr val="hlink"/>
              </a:buClr>
              <a:buSzPct val="85000"/>
              <a:buFont typeface="Helvetica CE"/>
              <a:buChar char="&gt;"/>
            </a:pPr>
            <a:endParaRPr lang="de-CH" altLang="fr-FR" dirty="0">
              <a:solidFill>
                <a:srgbClr val="333333"/>
              </a:solidFill>
              <a:latin typeface="Helvetica" panose="020B0604020202020204" pitchFamily="34" charset="0"/>
            </a:endParaRPr>
          </a:p>
          <a:p>
            <a:pPr eaLnBrk="1" hangingPunct="1">
              <a:lnSpc>
                <a:spcPct val="125000"/>
              </a:lnSpc>
              <a:spcBef>
                <a:spcPct val="20000"/>
              </a:spcBef>
              <a:buClr>
                <a:schemeClr val="hlink"/>
              </a:buClr>
              <a:buSzPct val="85000"/>
              <a:buFont typeface="Helvetica CE"/>
              <a:buChar char="&gt;"/>
            </a:pPr>
            <a:endParaRPr lang="de-CH" altLang="fr-FR" sz="1500" dirty="0">
              <a:solidFill>
                <a:srgbClr val="333333"/>
              </a:solidFill>
            </a:endParaRPr>
          </a:p>
        </p:txBody>
      </p:sp>
    </p:spTree>
    <p:extLst>
      <p:ext uri="{BB962C8B-B14F-4D97-AF65-F5344CB8AC3E}">
        <p14:creationId xmlns:p14="http://schemas.microsoft.com/office/powerpoint/2010/main" val="166671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bwMode="auto">
          <a:xfrm>
            <a:off x="698500" y="332656"/>
            <a:ext cx="7840662" cy="7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5000"/>
              </a:lnSpc>
            </a:pPr>
            <a:r>
              <a:rPr lang="de-DE" altLang="fr-FR" sz="2000" dirty="0" smtClean="0"/>
              <a:t>Kategoriale und quantitative Ausdehnung von Staatsaufgaben: Der Staat als Risikomanager</a:t>
            </a:r>
            <a:r>
              <a:rPr lang="en-US" altLang="fr-FR" sz="2800" dirty="0" smtClean="0"/>
              <a:t/>
            </a:r>
            <a:br>
              <a:rPr lang="en-US" altLang="fr-FR" sz="2800" dirty="0" smtClean="0"/>
            </a:br>
            <a:endParaRPr lang="en-US" altLang="fr-FR" sz="2800" dirty="0" smtClean="0"/>
          </a:p>
        </p:txBody>
      </p:sp>
      <p:graphicFrame>
        <p:nvGraphicFramePr>
          <p:cNvPr id="224259" name="Object 2"/>
          <p:cNvGraphicFramePr>
            <a:graphicFrameLocks noChangeAspect="1"/>
          </p:cNvGraphicFramePr>
          <p:nvPr>
            <p:extLst>
              <p:ext uri="{D42A27DB-BD31-4B8C-83A1-F6EECF244321}">
                <p14:modId xmlns:p14="http://schemas.microsoft.com/office/powerpoint/2010/main" val="1392526979"/>
              </p:ext>
            </p:extLst>
          </p:nvPr>
        </p:nvGraphicFramePr>
        <p:xfrm>
          <a:off x="601576" y="1546448"/>
          <a:ext cx="7772400" cy="4114800"/>
        </p:xfrm>
        <a:graphic>
          <a:graphicData uri="http://schemas.openxmlformats.org/presentationml/2006/ole">
            <mc:AlternateContent xmlns:mc="http://schemas.openxmlformats.org/markup-compatibility/2006">
              <mc:Choice xmlns:v="urn:schemas-microsoft-com:vml" Requires="v">
                <p:oleObj spid="_x0000_s58382" name="Dokument" r:id="rId4" imgW="7772400" imgH="4029456" progId="Word.Document.8">
                  <p:embed/>
                </p:oleObj>
              </mc:Choice>
              <mc:Fallback>
                <p:oleObj name="Dokument" r:id="rId4" imgW="7772400" imgH="4029456" progId="Word.Document.8">
                  <p:embed/>
                  <p:pic>
                    <p:nvPicPr>
                      <p:cNvPr id="22425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76" y="1546448"/>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4260" name="Text Box 5"/>
          <p:cNvSpPr txBox="1">
            <a:spLocks noChangeArrowheads="1"/>
          </p:cNvSpPr>
          <p:nvPr/>
        </p:nvSpPr>
        <p:spPr bwMode="auto">
          <a:xfrm>
            <a:off x="631129" y="5661248"/>
            <a:ext cx="600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eaLnBrk="1" hangingPunct="1"/>
            <a:r>
              <a:rPr lang="de-CH" altLang="fr-FR" sz="1400" dirty="0"/>
              <a:t>Quelle: </a:t>
            </a:r>
            <a:r>
              <a:rPr lang="de-DE" altLang="fr-FR" sz="1400" dirty="0"/>
              <a:t>Prof. V. Schneider, Politische Systeme im Vergleich SS2003</a:t>
            </a:r>
          </a:p>
        </p:txBody>
      </p:sp>
    </p:spTree>
    <p:extLst>
      <p:ext uri="{BB962C8B-B14F-4D97-AF65-F5344CB8AC3E}">
        <p14:creationId xmlns:p14="http://schemas.microsoft.com/office/powerpoint/2010/main" val="86151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6632"/>
            <a:ext cx="8686800" cy="990600"/>
          </a:xfrm>
        </p:spPr>
        <p:txBody>
          <a:bodyPr/>
          <a:lstStyle/>
          <a:p>
            <a:r>
              <a:rPr lang="de-CH" dirty="0" smtClean="0"/>
              <a:t>Gliederung</a:t>
            </a:r>
            <a:endParaRPr lang="en-US" dirty="0"/>
          </a:p>
        </p:txBody>
      </p:sp>
      <p:sp>
        <p:nvSpPr>
          <p:cNvPr id="3" name="Inhaltsplatzhalter 2"/>
          <p:cNvSpPr>
            <a:spLocks noGrp="1"/>
          </p:cNvSpPr>
          <p:nvPr>
            <p:ph idx="1"/>
          </p:nvPr>
        </p:nvSpPr>
        <p:spPr>
          <a:xfrm>
            <a:off x="251520" y="1115228"/>
            <a:ext cx="8686800" cy="4343400"/>
          </a:xfrm>
        </p:spPr>
        <p:txBody>
          <a:bodyPr/>
          <a:lstStyle/>
          <a:p>
            <a:endParaRPr lang="de-CH" dirty="0" smtClean="0"/>
          </a:p>
          <a:p>
            <a:r>
              <a:rPr lang="de-CH" dirty="0" smtClean="0"/>
              <a:t>Ausgeprägte territoriale Gliederung mit sehr vielen kleinen Einheiten (-&gt; Milizsystem)</a:t>
            </a:r>
          </a:p>
          <a:p>
            <a:endParaRPr lang="de-CH" dirty="0"/>
          </a:p>
          <a:p>
            <a:r>
              <a:rPr lang="de-CH" dirty="0" smtClean="0"/>
              <a:t>Doppelter Dualismus (Bund-Kantone, Kantone-Gemeinden)</a:t>
            </a:r>
          </a:p>
          <a:p>
            <a:endParaRPr lang="de-CH" dirty="0"/>
          </a:p>
          <a:p>
            <a:r>
              <a:rPr lang="de-CH" dirty="0" smtClean="0"/>
              <a:t>Ausgeprägte Autonomie, Subsidiaritätsprinzip, Fiskalische Äquivalenz</a:t>
            </a:r>
            <a:endParaRPr lang="en-US" dirty="0"/>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B57E5F4D-4FD6-4330-A3D8-598BB4619458}" type="slidenum">
              <a:rPr lang="fr-FR" smtClean="0">
                <a:solidFill>
                  <a:schemeClr val="bg2"/>
                </a:solidFill>
              </a:rPr>
              <a:pPr>
                <a:defRPr/>
              </a:pPr>
              <a:t>13</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675992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fr-FR" smtClean="0"/>
          </a:p>
        </p:txBody>
      </p:sp>
      <p:sp>
        <p:nvSpPr>
          <p:cNvPr id="268291"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fr-FR" smtClean="0"/>
          </a:p>
        </p:txBody>
      </p:sp>
      <p:pic>
        <p:nvPicPr>
          <p:cNvPr id="268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401763"/>
            <a:ext cx="297973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0" y="917575"/>
            <a:ext cx="4032250" cy="502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8294" name="Grafik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7813" y="568325"/>
            <a:ext cx="19177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700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786CB010-4BFF-4426-98C9-B55779E60903}" type="slidenum">
              <a:rPr lang="fr-FR" smtClean="0">
                <a:solidFill>
                  <a:schemeClr val="bg2"/>
                </a:solidFill>
              </a:rPr>
              <a:pPr>
                <a:defRPr/>
              </a:pPr>
              <a:t>15</a:t>
            </a:fld>
            <a:r>
              <a:rPr lang="fr-FR" smtClean="0">
                <a:solidFill>
                  <a:schemeClr val="bg2"/>
                </a:solidFill>
              </a:rPr>
              <a:t> </a:t>
            </a:r>
            <a:r>
              <a:rPr lang="fr-FR" smtClean="0"/>
              <a:t>|</a:t>
            </a:r>
            <a:endParaRPr lang="fr-FR"/>
          </a:p>
        </p:txBody>
      </p:sp>
      <p:pic>
        <p:nvPicPr>
          <p:cNvPr id="5" name="Grafik 4"/>
          <p:cNvPicPr>
            <a:picLocks noChangeAspect="1"/>
          </p:cNvPicPr>
          <p:nvPr/>
        </p:nvPicPr>
        <p:blipFill>
          <a:blip r:embed="rId2"/>
          <a:stretch>
            <a:fillRect/>
          </a:stretch>
        </p:blipFill>
        <p:spPr>
          <a:xfrm>
            <a:off x="1547664" y="19860"/>
            <a:ext cx="6048672" cy="5868322"/>
          </a:xfrm>
          <a:prstGeom prst="rect">
            <a:avLst/>
          </a:prstGeom>
        </p:spPr>
      </p:pic>
      <p:sp>
        <p:nvSpPr>
          <p:cNvPr id="6" name="Pfeil nach rechts 5"/>
          <p:cNvSpPr/>
          <p:nvPr/>
        </p:nvSpPr>
        <p:spPr bwMode="auto">
          <a:xfrm>
            <a:off x="827584" y="3212976"/>
            <a:ext cx="648072"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Pfeil nach rechts 6"/>
          <p:cNvSpPr/>
          <p:nvPr/>
        </p:nvSpPr>
        <p:spPr bwMode="auto">
          <a:xfrm rot="10800000">
            <a:off x="7812360" y="3212976"/>
            <a:ext cx="648072"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341404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7" name="Inhaltsplatzhalter 6"/>
          <p:cNvPicPr>
            <a:picLocks noGrp="1" noChangeAspect="1"/>
          </p:cNvPicPr>
          <p:nvPr>
            <p:ph idx="1"/>
          </p:nvPr>
        </p:nvPicPr>
        <p:blipFill>
          <a:blip r:embed="rId2"/>
          <a:stretch>
            <a:fillRect/>
          </a:stretch>
        </p:blipFill>
        <p:spPr>
          <a:xfrm>
            <a:off x="5220072" y="4107189"/>
            <a:ext cx="3528392" cy="1626953"/>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786CB010-4BFF-4426-98C9-B55779E60903}" type="slidenum">
              <a:rPr lang="fr-FR" smtClean="0">
                <a:solidFill>
                  <a:schemeClr val="bg2"/>
                </a:solidFill>
              </a:rPr>
              <a:pPr>
                <a:defRPr/>
              </a:pPr>
              <a:t>16</a:t>
            </a:fld>
            <a:r>
              <a:rPr lang="fr-FR" smtClean="0">
                <a:solidFill>
                  <a:schemeClr val="bg2"/>
                </a:solidFill>
              </a:rPr>
              <a:t> </a:t>
            </a:r>
            <a:r>
              <a:rPr lang="fr-FR" smtClean="0"/>
              <a:t>|</a:t>
            </a:r>
            <a:endParaRPr lang="fr-FR"/>
          </a:p>
        </p:txBody>
      </p:sp>
      <p:pic>
        <p:nvPicPr>
          <p:cNvPr id="5" name="Grafik 4"/>
          <p:cNvPicPr>
            <a:picLocks noChangeAspect="1"/>
          </p:cNvPicPr>
          <p:nvPr/>
        </p:nvPicPr>
        <p:blipFill>
          <a:blip r:embed="rId3"/>
          <a:stretch>
            <a:fillRect/>
          </a:stretch>
        </p:blipFill>
        <p:spPr>
          <a:xfrm>
            <a:off x="186641" y="46678"/>
            <a:ext cx="4381072" cy="2287893"/>
          </a:xfrm>
          <a:prstGeom prst="rect">
            <a:avLst/>
          </a:prstGeom>
        </p:spPr>
      </p:pic>
      <p:pic>
        <p:nvPicPr>
          <p:cNvPr id="6" name="Grafik 5"/>
          <p:cNvPicPr>
            <a:picLocks noChangeAspect="1"/>
          </p:cNvPicPr>
          <p:nvPr/>
        </p:nvPicPr>
        <p:blipFill>
          <a:blip r:embed="rId4"/>
          <a:stretch>
            <a:fillRect/>
          </a:stretch>
        </p:blipFill>
        <p:spPr>
          <a:xfrm>
            <a:off x="2807181" y="2060848"/>
            <a:ext cx="3509228" cy="2067760"/>
          </a:xfrm>
          <a:prstGeom prst="rect">
            <a:avLst/>
          </a:prstGeom>
        </p:spPr>
      </p:pic>
      <p:pic>
        <p:nvPicPr>
          <p:cNvPr id="8" name="Grafik 7"/>
          <p:cNvPicPr>
            <a:picLocks noChangeAspect="1"/>
          </p:cNvPicPr>
          <p:nvPr/>
        </p:nvPicPr>
        <p:blipFill>
          <a:blip r:embed="rId5"/>
          <a:stretch>
            <a:fillRect/>
          </a:stretch>
        </p:blipFill>
        <p:spPr>
          <a:xfrm>
            <a:off x="228600" y="4741656"/>
            <a:ext cx="4349634" cy="508447"/>
          </a:xfrm>
          <a:prstGeom prst="rect">
            <a:avLst/>
          </a:prstGeom>
        </p:spPr>
      </p:pic>
    </p:spTree>
    <p:extLst>
      <p:ext uri="{BB962C8B-B14F-4D97-AF65-F5344CB8AC3E}">
        <p14:creationId xmlns:p14="http://schemas.microsoft.com/office/powerpoint/2010/main" val="247673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99392"/>
            <a:ext cx="8686800" cy="990600"/>
          </a:xfrm>
        </p:spPr>
        <p:txBody>
          <a:bodyPr/>
          <a:lstStyle/>
          <a:p>
            <a:r>
              <a:rPr lang="de-CH" sz="2400" dirty="0" smtClean="0"/>
              <a:t>Grosse Unterschiede zwischen den Kantonen …</a:t>
            </a:r>
            <a:endParaRPr lang="de-CH" sz="2400" dirty="0"/>
          </a:p>
        </p:txBody>
      </p:sp>
      <p:sp>
        <p:nvSpPr>
          <p:cNvPr id="3" name="Inhaltsplatzhalter 2"/>
          <p:cNvSpPr>
            <a:spLocks noGrp="1"/>
          </p:cNvSpPr>
          <p:nvPr>
            <p:ph idx="1"/>
          </p:nvPr>
        </p:nvSpPr>
        <p:spPr>
          <a:xfrm>
            <a:off x="323528" y="831578"/>
            <a:ext cx="8686800" cy="5678760"/>
          </a:xfrm>
        </p:spPr>
        <p:txBody>
          <a:bodyPr/>
          <a:lstStyle/>
          <a:p>
            <a:r>
              <a:rPr lang="de-CH" sz="1800" dirty="0" smtClean="0"/>
              <a:t>Kanton </a:t>
            </a:r>
            <a:r>
              <a:rPr lang="de-CH" sz="1800" b="1" dirty="0" smtClean="0"/>
              <a:t>Zürich</a:t>
            </a:r>
            <a:r>
              <a:rPr lang="de-CH" sz="1800" dirty="0" smtClean="0"/>
              <a:t>: Rund </a:t>
            </a:r>
            <a:r>
              <a:rPr lang="de-CH" sz="1800" b="1" dirty="0"/>
              <a:t>35'000</a:t>
            </a:r>
            <a:r>
              <a:rPr lang="de-CH" sz="1800" dirty="0"/>
              <a:t> </a:t>
            </a:r>
            <a:r>
              <a:rPr lang="de-CH" sz="1800" dirty="0" smtClean="0"/>
              <a:t>Anstellungsverhältnissen. Hinzu </a:t>
            </a:r>
            <a:r>
              <a:rPr lang="de-CH" sz="1800" dirty="0"/>
              <a:t>kommen mehrere Tausend weitere Arbeitsplätze in den selbstständigen Betrieben wie den Spitälern oder den Hochschulen. </a:t>
            </a:r>
            <a:r>
              <a:rPr lang="de-CH" sz="1800" dirty="0" smtClean="0"/>
              <a:t>Rund </a:t>
            </a:r>
            <a:r>
              <a:rPr lang="de-CH" sz="1800" dirty="0"/>
              <a:t>20'000 </a:t>
            </a:r>
            <a:r>
              <a:rPr lang="de-CH" sz="1800" dirty="0" smtClean="0"/>
              <a:t>Stellen fallen auf </a:t>
            </a:r>
            <a:r>
              <a:rPr lang="de-CH" sz="1800" dirty="0"/>
              <a:t>Lehrpersonen, etwa 3800 auf die Kantonspolizei und 2600 auf die Psychiatrie. Die Zentralverwaltung im engeren Sinne umfasst somit weniger als einen Drittel des Totals.</a:t>
            </a:r>
          </a:p>
          <a:p>
            <a:r>
              <a:rPr lang="de-CH" sz="1800" dirty="0" smtClean="0"/>
              <a:t>Die </a:t>
            </a:r>
            <a:r>
              <a:rPr lang="de-CH" sz="1800" dirty="0"/>
              <a:t>Verwaltung des Kantons </a:t>
            </a:r>
            <a:r>
              <a:rPr lang="de-CH" sz="1800" b="1" dirty="0"/>
              <a:t>Bern</a:t>
            </a:r>
            <a:r>
              <a:rPr lang="de-CH" sz="1800" dirty="0"/>
              <a:t> hat rund </a:t>
            </a:r>
            <a:r>
              <a:rPr lang="de-CH" sz="1800" b="1" dirty="0"/>
              <a:t>15‘000</a:t>
            </a:r>
            <a:r>
              <a:rPr lang="de-CH" sz="1800" dirty="0"/>
              <a:t> Angestellte, wobei hier wahrscheinlich die Lehrpersonen nicht mitgezählt </a:t>
            </a:r>
            <a:r>
              <a:rPr lang="de-CH" sz="1800" dirty="0" smtClean="0"/>
              <a:t>sind.</a:t>
            </a:r>
            <a:endParaRPr lang="de-CH" sz="1800" dirty="0"/>
          </a:p>
          <a:p>
            <a:r>
              <a:rPr lang="de-CH" sz="1800" dirty="0"/>
              <a:t>Gemäss Personalstatistik des Kantons </a:t>
            </a:r>
            <a:r>
              <a:rPr lang="de-CH" sz="1800" b="1" dirty="0"/>
              <a:t>Waadt</a:t>
            </a:r>
            <a:r>
              <a:rPr lang="de-CH" sz="1800" dirty="0"/>
              <a:t>, die die Zahlen der kantonalen Verwaltung, des Universitätsspitals (CHUV), der Universität Lausanne (UNIL) und der Pädagogischen Hochschule (HEP) umfasst, arbeiteten am 30 Juni 2014 </a:t>
            </a:r>
            <a:r>
              <a:rPr lang="de-CH" sz="1800" b="1" dirty="0"/>
              <a:t>33'614</a:t>
            </a:r>
            <a:r>
              <a:rPr lang="de-CH" sz="1800" dirty="0"/>
              <a:t> Personen auf 27'905 Vollzeitstellen für den </a:t>
            </a:r>
            <a:r>
              <a:rPr lang="de-CH" sz="1800" dirty="0" smtClean="0"/>
              <a:t>Kanton.</a:t>
            </a:r>
            <a:r>
              <a:rPr lang="de-CH" sz="1800" dirty="0"/>
              <a:t> </a:t>
            </a:r>
            <a:r>
              <a:rPr lang="de-CH" sz="1800" dirty="0" smtClean="0"/>
              <a:t>Anderenorts </a:t>
            </a:r>
            <a:r>
              <a:rPr lang="de-CH" sz="1800" dirty="0"/>
              <a:t>spricht der Kanton von mehr als </a:t>
            </a:r>
            <a:r>
              <a:rPr lang="de-CH" sz="1800" b="1" dirty="0"/>
              <a:t>39‘000</a:t>
            </a:r>
            <a:r>
              <a:rPr lang="de-CH" sz="1800" dirty="0"/>
              <a:t> Mitarbeitern </a:t>
            </a:r>
            <a:r>
              <a:rPr lang="de-CH" sz="1800" dirty="0" smtClean="0"/>
              <a:t>und hätte damit mehr Mitarbeitende als der </a:t>
            </a:r>
            <a:r>
              <a:rPr lang="de-CH" sz="1800" dirty="0"/>
              <a:t>Kanton Zürich  </a:t>
            </a:r>
          </a:p>
          <a:p>
            <a:r>
              <a:rPr lang="de-CH" sz="1800" dirty="0" smtClean="0"/>
              <a:t>Einwohnerzahlen </a:t>
            </a:r>
            <a:r>
              <a:rPr lang="de-CH" sz="1800" dirty="0"/>
              <a:t>2015: </a:t>
            </a:r>
            <a:r>
              <a:rPr lang="de-CH" sz="1800" b="1" dirty="0"/>
              <a:t>Zürich</a:t>
            </a:r>
            <a:r>
              <a:rPr lang="de-CH" sz="1800" dirty="0"/>
              <a:t>: 1466424, </a:t>
            </a:r>
            <a:r>
              <a:rPr lang="de-CH" sz="1800" b="1" dirty="0"/>
              <a:t>Bern</a:t>
            </a:r>
            <a:r>
              <a:rPr lang="de-CH" sz="1800" dirty="0"/>
              <a:t>: 1017483 und </a:t>
            </a:r>
            <a:r>
              <a:rPr lang="de-CH" sz="1800" b="1" dirty="0"/>
              <a:t>Waadt</a:t>
            </a:r>
            <a:r>
              <a:rPr lang="de-CH" sz="1800" dirty="0"/>
              <a:t>: </a:t>
            </a:r>
            <a:r>
              <a:rPr lang="de-CH" sz="1800" dirty="0" smtClean="0"/>
              <a:t>773407</a:t>
            </a:r>
            <a:endParaRPr lang="de-CH" sz="1800" dirty="0"/>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786CB010-4BFF-4426-98C9-B55779E60903}" type="slidenum">
              <a:rPr lang="fr-FR" smtClean="0">
                <a:solidFill>
                  <a:schemeClr val="bg2"/>
                </a:solidFill>
              </a:rPr>
              <a:pPr>
                <a:defRPr/>
              </a:pPr>
              <a:t>17</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2187730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a:t>
            </a:r>
            <a:r>
              <a:rPr lang="de-CH" sz="2400" dirty="0" smtClean="0"/>
              <a:t>… und den Gemeinden/Städten.</a:t>
            </a:r>
            <a:endParaRPr lang="de-CH" sz="2400" dirty="0"/>
          </a:p>
        </p:txBody>
      </p:sp>
      <p:sp>
        <p:nvSpPr>
          <p:cNvPr id="3" name="Inhaltsplatzhalter 2"/>
          <p:cNvSpPr>
            <a:spLocks noGrp="1"/>
          </p:cNvSpPr>
          <p:nvPr>
            <p:ph idx="1"/>
          </p:nvPr>
        </p:nvSpPr>
        <p:spPr>
          <a:xfrm>
            <a:off x="228600" y="2012156"/>
            <a:ext cx="8686800" cy="4343400"/>
          </a:xfrm>
        </p:spPr>
        <p:txBody>
          <a:bodyPr/>
          <a:lstStyle/>
          <a:p>
            <a:r>
              <a:rPr lang="de-CH" sz="2000" dirty="0" smtClean="0"/>
              <a:t>Die </a:t>
            </a:r>
            <a:r>
              <a:rPr lang="de-CH" sz="2000" dirty="0"/>
              <a:t>Stadt </a:t>
            </a:r>
            <a:r>
              <a:rPr lang="de-CH" sz="2000" dirty="0" smtClean="0"/>
              <a:t>Zürich hatte </a:t>
            </a:r>
            <a:r>
              <a:rPr lang="de-CH" sz="2000" dirty="0"/>
              <a:t>2016 knapp 28‘000 Angestellte für 21‘000 Ist-Stellenwerte.</a:t>
            </a:r>
          </a:p>
          <a:p>
            <a:pPr marL="0" indent="0">
              <a:buNone/>
            </a:pPr>
            <a:r>
              <a:rPr lang="de-CH" sz="2000" dirty="0"/>
              <a:t> </a:t>
            </a:r>
            <a:endParaRPr lang="de-CH" sz="2000" dirty="0" smtClean="0"/>
          </a:p>
          <a:p>
            <a:r>
              <a:rPr lang="de-CH" sz="2000" dirty="0" smtClean="0"/>
              <a:t>Die Stadt Lausanne weist etwas mehr als 5000 Angestellte aus.</a:t>
            </a:r>
          </a:p>
          <a:p>
            <a:endParaRPr lang="de-CH" sz="2000" dirty="0"/>
          </a:p>
          <a:p>
            <a:r>
              <a:rPr lang="de-CH" sz="2000" dirty="0"/>
              <a:t>Einwohner </a:t>
            </a:r>
            <a:r>
              <a:rPr lang="de-CH" sz="2000" dirty="0" smtClean="0"/>
              <a:t>2015</a:t>
            </a:r>
            <a:r>
              <a:rPr lang="de-CH" sz="2000" dirty="0"/>
              <a:t>: </a:t>
            </a:r>
            <a:r>
              <a:rPr lang="de-CH" sz="2000" dirty="0" smtClean="0"/>
              <a:t>Zürich 396'955</a:t>
            </a:r>
            <a:r>
              <a:rPr lang="de-CH" sz="2000" dirty="0"/>
              <a:t>, </a:t>
            </a:r>
            <a:r>
              <a:rPr lang="de-CH" sz="2000" dirty="0" smtClean="0"/>
              <a:t>Lausanne 135'629</a:t>
            </a:r>
            <a:endParaRPr lang="de-CH" sz="2000" dirty="0"/>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786CB010-4BFF-4426-98C9-B55779E60903}" type="slidenum">
              <a:rPr lang="fr-FR" smtClean="0">
                <a:solidFill>
                  <a:schemeClr val="bg2"/>
                </a:solidFill>
              </a:rPr>
              <a:pPr>
                <a:defRPr/>
              </a:pPr>
              <a:t>18</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197151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151314"/>
            <a:ext cx="8686800" cy="990600"/>
          </a:xfrm>
        </p:spPr>
        <p:txBody>
          <a:bodyPr/>
          <a:lstStyle/>
          <a:p>
            <a:r>
              <a:rPr lang="de-CH" dirty="0" smtClean="0"/>
              <a:t>Kanton oder Gemeinden?</a:t>
            </a:r>
            <a:endParaRPr lang="de-CH" dirty="0"/>
          </a:p>
        </p:txBody>
      </p:sp>
      <p:sp>
        <p:nvSpPr>
          <p:cNvPr id="3" name="Inhaltsplatzhalter 2"/>
          <p:cNvSpPr>
            <a:spLocks noGrp="1"/>
          </p:cNvSpPr>
          <p:nvPr>
            <p:ph idx="1"/>
          </p:nvPr>
        </p:nvSpPr>
        <p:spPr/>
        <p:txBody>
          <a:bodyPr/>
          <a:lstStyle/>
          <a:p>
            <a:endParaRPr lang="de-CH" dirty="0"/>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786CB010-4BFF-4426-98C9-B55779E60903}" type="slidenum">
              <a:rPr lang="fr-FR" smtClean="0">
                <a:solidFill>
                  <a:schemeClr val="bg2"/>
                </a:solidFill>
              </a:rPr>
              <a:pPr>
                <a:defRPr/>
              </a:pPr>
              <a:t>19</a:t>
            </a:fld>
            <a:r>
              <a:rPr lang="fr-FR" smtClean="0">
                <a:solidFill>
                  <a:schemeClr val="bg2"/>
                </a:solidFill>
              </a:rPr>
              <a:t> </a:t>
            </a:r>
            <a:r>
              <a:rPr lang="fr-FR" smtClean="0"/>
              <a:t>|</a:t>
            </a:r>
            <a:endParaRPr lang="fr-FR"/>
          </a:p>
        </p:txBody>
      </p:sp>
      <p:pic>
        <p:nvPicPr>
          <p:cNvPr id="6" name="Grafik 5"/>
          <p:cNvPicPr>
            <a:picLocks noChangeAspect="1"/>
          </p:cNvPicPr>
          <p:nvPr/>
        </p:nvPicPr>
        <p:blipFill>
          <a:blip r:embed="rId2"/>
          <a:stretch>
            <a:fillRect/>
          </a:stretch>
        </p:blipFill>
        <p:spPr>
          <a:xfrm>
            <a:off x="899592" y="1176557"/>
            <a:ext cx="7632848" cy="4582789"/>
          </a:xfrm>
          <a:prstGeom prst="rect">
            <a:avLst/>
          </a:prstGeom>
        </p:spPr>
      </p:pic>
    </p:spTree>
    <p:extLst>
      <p:ext uri="{BB962C8B-B14F-4D97-AF65-F5344CB8AC3E}">
        <p14:creationId xmlns:p14="http://schemas.microsoft.com/office/powerpoint/2010/main" val="360843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2</a:t>
            </a:fld>
            <a:endParaRPr lang="fr-FR" altLang="de-DE"/>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340767"/>
            <a:ext cx="2595197" cy="375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340768"/>
            <a:ext cx="2664296" cy="375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04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258888" y="476250"/>
            <a:ext cx="66929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H" altLang="de-DE" sz="2400" dirty="0" err="1" smtClean="0"/>
              <a:t>Öffentliche</a:t>
            </a:r>
            <a:r>
              <a:rPr lang="fr-CH" altLang="de-DE" sz="2400" dirty="0" smtClean="0"/>
              <a:t> </a:t>
            </a:r>
            <a:r>
              <a:rPr lang="fr-CH" altLang="de-DE" sz="2400" dirty="0" err="1" smtClean="0"/>
              <a:t>Angestellte</a:t>
            </a:r>
            <a:r>
              <a:rPr lang="fr-CH" altLang="de-DE" sz="2400" dirty="0" smtClean="0"/>
              <a:t> (2005)</a:t>
            </a:r>
            <a:endParaRPr lang="fr-FR" altLang="de-DE" sz="2400" dirty="0" smtClean="0"/>
          </a:p>
        </p:txBody>
      </p:sp>
      <p:pic>
        <p:nvPicPr>
          <p:cNvPr id="286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1000125" y="1357313"/>
            <a:ext cx="6884988"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9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67544" y="332656"/>
            <a:ext cx="8229600" cy="72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H" altLang="de-DE" sz="2400" dirty="0" err="1" smtClean="0"/>
              <a:t>Öffentliche</a:t>
            </a:r>
            <a:r>
              <a:rPr lang="fr-CH" altLang="de-DE" sz="2400" dirty="0" smtClean="0"/>
              <a:t> </a:t>
            </a:r>
            <a:r>
              <a:rPr lang="fr-CH" altLang="de-DE" sz="2400" dirty="0" err="1" smtClean="0"/>
              <a:t>Angestellte</a:t>
            </a:r>
            <a:r>
              <a:rPr lang="fr-CH" altLang="de-DE" sz="2400" dirty="0" smtClean="0"/>
              <a:t> (2016): Kantone </a:t>
            </a:r>
            <a:br>
              <a:rPr lang="fr-CH" altLang="de-DE" sz="2400" dirty="0" smtClean="0"/>
            </a:br>
            <a:endParaRPr lang="fr-FR" altLang="de-DE" sz="2400" dirty="0" smtClean="0"/>
          </a:p>
        </p:txBody>
      </p:sp>
      <p:sp>
        <p:nvSpPr>
          <p:cNvPr id="2" name="Inhaltsplatzhalter 1"/>
          <p:cNvSpPr>
            <a:spLocks noGrp="1"/>
          </p:cNvSpPr>
          <p:nvPr>
            <p:ph idx="1"/>
          </p:nvPr>
        </p:nvSpPr>
        <p:spPr/>
        <p:txBody>
          <a:bodyPr/>
          <a:lstStyle/>
          <a:p>
            <a:endParaRPr lang="de-CH"/>
          </a:p>
        </p:txBody>
      </p:sp>
      <p:pic>
        <p:nvPicPr>
          <p:cNvPr id="3" name="Grafik 2"/>
          <p:cNvPicPr>
            <a:picLocks noChangeAspect="1"/>
          </p:cNvPicPr>
          <p:nvPr/>
        </p:nvPicPr>
        <p:blipFill>
          <a:blip r:embed="rId3"/>
          <a:stretch>
            <a:fillRect/>
          </a:stretch>
        </p:blipFill>
        <p:spPr>
          <a:xfrm>
            <a:off x="1403648" y="1124744"/>
            <a:ext cx="6051004" cy="4590417"/>
          </a:xfrm>
          <a:prstGeom prst="rect">
            <a:avLst/>
          </a:prstGeom>
        </p:spPr>
      </p:pic>
    </p:spTree>
    <p:extLst>
      <p:ext uri="{BB962C8B-B14F-4D97-AF65-F5344CB8AC3E}">
        <p14:creationId xmlns:p14="http://schemas.microsoft.com/office/powerpoint/2010/main" val="570725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39552" y="260648"/>
            <a:ext cx="8229600" cy="760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H" altLang="de-DE" sz="2400" dirty="0" err="1" smtClean="0"/>
              <a:t>Öffentliche</a:t>
            </a:r>
            <a:r>
              <a:rPr lang="fr-CH" altLang="de-DE" sz="2400" dirty="0" smtClean="0"/>
              <a:t> </a:t>
            </a:r>
            <a:r>
              <a:rPr lang="fr-CH" altLang="de-DE" sz="2400" dirty="0" err="1" smtClean="0"/>
              <a:t>Angestellte</a:t>
            </a:r>
            <a:r>
              <a:rPr lang="fr-CH" altLang="de-DE" sz="2400" dirty="0" smtClean="0"/>
              <a:t> (2016): </a:t>
            </a:r>
            <a:r>
              <a:rPr lang="fr-CH" altLang="de-DE" sz="2400" dirty="0" err="1" smtClean="0"/>
              <a:t>Gemeinden</a:t>
            </a:r>
            <a:r>
              <a:rPr lang="fr-CH" altLang="de-DE" sz="2400" dirty="0" smtClean="0"/>
              <a:t/>
            </a:r>
            <a:br>
              <a:rPr lang="fr-CH" altLang="de-DE" sz="2400" dirty="0" smtClean="0"/>
            </a:br>
            <a:endParaRPr lang="fr-FR" altLang="de-DE" sz="2400" dirty="0" smtClean="0"/>
          </a:p>
        </p:txBody>
      </p:sp>
      <p:sp>
        <p:nvSpPr>
          <p:cNvPr id="2" name="Inhaltsplatzhalter 1"/>
          <p:cNvSpPr>
            <a:spLocks noGrp="1"/>
          </p:cNvSpPr>
          <p:nvPr>
            <p:ph idx="1"/>
          </p:nvPr>
        </p:nvSpPr>
        <p:spPr/>
        <p:txBody>
          <a:bodyPr/>
          <a:lstStyle/>
          <a:p>
            <a:endParaRPr lang="de-CH"/>
          </a:p>
        </p:txBody>
      </p:sp>
      <p:pic>
        <p:nvPicPr>
          <p:cNvPr id="3" name="Grafik 2"/>
          <p:cNvPicPr>
            <a:picLocks noChangeAspect="1"/>
          </p:cNvPicPr>
          <p:nvPr/>
        </p:nvPicPr>
        <p:blipFill>
          <a:blip r:embed="rId3"/>
          <a:stretch>
            <a:fillRect/>
          </a:stretch>
        </p:blipFill>
        <p:spPr>
          <a:xfrm>
            <a:off x="1187624" y="1021061"/>
            <a:ext cx="6620655" cy="4688557"/>
          </a:xfrm>
          <a:prstGeom prst="rect">
            <a:avLst/>
          </a:prstGeom>
        </p:spPr>
      </p:pic>
    </p:spTree>
    <p:extLst>
      <p:ext uri="{BB962C8B-B14F-4D97-AF65-F5344CB8AC3E}">
        <p14:creationId xmlns:p14="http://schemas.microsoft.com/office/powerpoint/2010/main" val="2955011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625" y="260350"/>
            <a:ext cx="8247831" cy="669925"/>
          </a:xfrm>
          <a:noFill/>
        </p:spPr>
        <p:txBody>
          <a:bodyPr/>
          <a:lstStyle/>
          <a:p>
            <a:pPr eaLnBrk="1" hangingPunct="1"/>
            <a:r>
              <a:rPr lang="fr-FR" altLang="de-DE" sz="2000" dirty="0" err="1" smtClean="0"/>
              <a:t>Ausgaben</a:t>
            </a:r>
            <a:r>
              <a:rPr lang="fr-FR" altLang="de-DE" sz="2000" dirty="0" smtClean="0"/>
              <a:t> des </a:t>
            </a:r>
            <a:r>
              <a:rPr lang="fr-FR" altLang="de-DE" sz="2000" dirty="0" err="1" smtClean="0"/>
              <a:t>Bundes</a:t>
            </a:r>
            <a:r>
              <a:rPr lang="fr-FR" altLang="de-DE" sz="2000" dirty="0" smtClean="0"/>
              <a:t> 2018 (70</a:t>
            </a:r>
            <a:r>
              <a:rPr lang="fr-FR" altLang="de-DE" sz="2000" dirty="0"/>
              <a:t>.</a:t>
            </a:r>
            <a:r>
              <a:rPr lang="fr-FR" altLang="de-DE" sz="2000" dirty="0" smtClean="0"/>
              <a:t>6 Mrd.)</a:t>
            </a:r>
          </a:p>
        </p:txBody>
      </p:sp>
      <p:sp>
        <p:nvSpPr>
          <p:cNvPr id="5" name="Foliennummernplatzhalter 4"/>
          <p:cNvSpPr>
            <a:spLocks noGrp="1"/>
          </p:cNvSpPr>
          <p:nvPr>
            <p:ph type="sldNum" sz="quarter" idx="12"/>
          </p:nvPr>
        </p:nvSpPr>
        <p:spPr/>
        <p:txBody>
          <a:bodyPr/>
          <a:lstStyle/>
          <a:p>
            <a:pPr>
              <a:defRPr/>
            </a:pPr>
            <a:r>
              <a:rPr lang="fr-FR"/>
              <a:t>| </a:t>
            </a:r>
            <a:r>
              <a:rPr lang="fr-FR">
                <a:solidFill>
                  <a:schemeClr val="bg2"/>
                </a:solidFill>
              </a:rPr>
              <a:t>Diapositive </a:t>
            </a:r>
            <a:fld id="{E147DA1F-358A-40E2-95A9-34D2B52CD3F5}" type="slidenum">
              <a:rPr lang="fr-FR">
                <a:solidFill>
                  <a:schemeClr val="bg2"/>
                </a:solidFill>
              </a:rPr>
              <a:pPr>
                <a:defRPr/>
              </a:pPr>
              <a:t>23</a:t>
            </a:fld>
            <a:r>
              <a:rPr lang="fr-FR">
                <a:solidFill>
                  <a:schemeClr val="bg2"/>
                </a:solidFill>
              </a:rPr>
              <a:t> </a:t>
            </a:r>
            <a:r>
              <a:rPr lang="fr-FR"/>
              <a:t>|</a:t>
            </a:r>
          </a:p>
        </p:txBody>
      </p:sp>
      <p:sp>
        <p:nvSpPr>
          <p:cNvPr id="20484" name="Text Box 4"/>
          <p:cNvSpPr txBox="1">
            <a:spLocks noChangeArrowheads="1"/>
          </p:cNvSpPr>
          <p:nvPr/>
        </p:nvSpPr>
        <p:spPr bwMode="auto">
          <a:xfrm>
            <a:off x="428625" y="5665788"/>
            <a:ext cx="817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itchFamily="34" charset="0"/>
                <a:ea typeface="ヒラギノ角ゴ Pro W3" pitchFamily="1" charset="-128"/>
              </a:defRPr>
            </a:lvl1pPr>
            <a:lvl2pPr marL="742950" indent="-285750">
              <a:spcBef>
                <a:spcPct val="15000"/>
              </a:spcBef>
              <a:buChar char="–"/>
              <a:defRPr>
                <a:solidFill>
                  <a:schemeClr val="tx1"/>
                </a:solidFill>
                <a:latin typeface="Verdana" pitchFamily="34" charset="0"/>
                <a:ea typeface="ヒラギノ角ゴ Pro W3" pitchFamily="1" charset="-128"/>
              </a:defRPr>
            </a:lvl2pPr>
            <a:lvl3pPr marL="1143000" indent="-228600">
              <a:spcBef>
                <a:spcPct val="20000"/>
              </a:spcBef>
              <a:buChar char="•"/>
              <a:defRPr sz="1200">
                <a:solidFill>
                  <a:schemeClr val="tx1"/>
                </a:solidFill>
                <a:latin typeface="Verdana" pitchFamily="34" charset="0"/>
                <a:ea typeface="ヒラギノ角ゴ Pro W3" pitchFamily="1" charset="-128"/>
              </a:defRPr>
            </a:lvl3pPr>
            <a:lvl4pPr marL="1600200" indent="-228600">
              <a:spcBef>
                <a:spcPct val="20000"/>
              </a:spcBef>
              <a:buChar char="–"/>
              <a:defRPr sz="2000">
                <a:solidFill>
                  <a:schemeClr val="tx1"/>
                </a:solidFill>
                <a:latin typeface="Verdana" pitchFamily="34" charset="0"/>
                <a:ea typeface="ヒラギノ角ゴ Pro W3" pitchFamily="1" charset="-128"/>
              </a:defRPr>
            </a:lvl4pPr>
            <a:lvl5pPr marL="2057400" indent="-228600">
              <a:spcBef>
                <a:spcPct val="20000"/>
              </a:spcBef>
              <a:buChar char="»"/>
              <a:defRPr sz="2000">
                <a:solidFill>
                  <a:schemeClr val="tx1"/>
                </a:solidFill>
                <a:latin typeface="Verdana"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9pPr>
          </a:lstStyle>
          <a:p>
            <a:pPr algn="r">
              <a:spcBef>
                <a:spcPct val="50000"/>
              </a:spcBef>
              <a:buFontTx/>
              <a:buNone/>
            </a:pPr>
            <a:r>
              <a:rPr lang="de-DE" altLang="de-DE" sz="1200" dirty="0" smtClean="0">
                <a:solidFill>
                  <a:schemeClr val="tx2"/>
                </a:solidFill>
              </a:rPr>
              <a:t>EFV: Finanzberichterstattung</a:t>
            </a:r>
            <a:endParaRPr lang="de-DE" altLang="de-DE" sz="1200" dirty="0">
              <a:solidFill>
                <a:schemeClr val="tx2"/>
              </a:solidFill>
            </a:endParaRPr>
          </a:p>
        </p:txBody>
      </p:sp>
      <p:pic>
        <p:nvPicPr>
          <p:cNvPr id="3" name="Grafik 2"/>
          <p:cNvPicPr>
            <a:picLocks noChangeAspect="1"/>
          </p:cNvPicPr>
          <p:nvPr/>
        </p:nvPicPr>
        <p:blipFill>
          <a:blip r:embed="rId3"/>
          <a:stretch>
            <a:fillRect/>
          </a:stretch>
        </p:blipFill>
        <p:spPr>
          <a:xfrm>
            <a:off x="1259632" y="1033996"/>
            <a:ext cx="6552728" cy="4345337"/>
          </a:xfrm>
          <a:prstGeom prst="rect">
            <a:avLst/>
          </a:prstGeom>
        </p:spPr>
      </p:pic>
    </p:spTree>
    <p:extLst>
      <p:ext uri="{BB962C8B-B14F-4D97-AF65-F5344CB8AC3E}">
        <p14:creationId xmlns:p14="http://schemas.microsoft.com/office/powerpoint/2010/main" val="1797693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332656"/>
            <a:ext cx="8686800" cy="990600"/>
          </a:xfrm>
        </p:spPr>
        <p:txBody>
          <a:bodyPr/>
          <a:lstStyle/>
          <a:p>
            <a:pPr eaLnBrk="1" hangingPunct="1"/>
            <a:r>
              <a:rPr lang="fr-FR" altLang="de-DE" sz="2000" dirty="0" err="1" smtClean="0"/>
              <a:t>Ausgaben</a:t>
            </a:r>
            <a:r>
              <a:rPr lang="fr-FR" altLang="de-DE" sz="2000" dirty="0" smtClean="0"/>
              <a:t> des </a:t>
            </a:r>
            <a:r>
              <a:rPr lang="fr-FR" altLang="de-DE" sz="2000" dirty="0" err="1" smtClean="0"/>
              <a:t>Bundes</a:t>
            </a:r>
            <a:r>
              <a:rPr lang="fr-FR" altLang="de-DE" sz="2000" dirty="0" smtClean="0"/>
              <a:t> 1960 (2.7 </a:t>
            </a:r>
            <a:r>
              <a:rPr lang="fr-FR" altLang="de-DE" sz="2000" dirty="0"/>
              <a:t>M</a:t>
            </a:r>
            <a:r>
              <a:rPr lang="fr-FR" altLang="de-DE" sz="2000" dirty="0" smtClean="0"/>
              <a:t>rd.)</a:t>
            </a:r>
            <a:endParaRPr lang="de-DE" altLang="de-DE" sz="2000" dirty="0" smtClean="0"/>
          </a:p>
        </p:txBody>
      </p:sp>
      <p:graphicFrame>
        <p:nvGraphicFramePr>
          <p:cNvPr id="21507" name="Object 3"/>
          <p:cNvGraphicFramePr>
            <a:graphicFrameLocks noGrp="1" noChangeAspect="1"/>
          </p:cNvGraphicFramePr>
          <p:nvPr>
            <p:ph idx="1"/>
            <p:extLst/>
          </p:nvPr>
        </p:nvGraphicFramePr>
        <p:xfrm>
          <a:off x="899592" y="1268760"/>
          <a:ext cx="7632700" cy="4587875"/>
        </p:xfrm>
        <a:graphic>
          <a:graphicData uri="http://schemas.openxmlformats.org/presentationml/2006/ole">
            <mc:AlternateContent xmlns:mc="http://schemas.openxmlformats.org/markup-compatibility/2006">
              <mc:Choice xmlns:v="urn:schemas-microsoft-com:vml" Requires="v">
                <p:oleObj spid="_x0000_s57359" name="Diagramm" r:id="rId4" imgW="6134100" imgH="3686251" progId="Excel.Chart.8">
                  <p:embed/>
                </p:oleObj>
              </mc:Choice>
              <mc:Fallback>
                <p:oleObj name="Diagramm" r:id="rId4" imgW="6134100" imgH="3686251" progId="Excel.Chart.8">
                  <p:embed/>
                  <p:pic>
                    <p:nvPicPr>
                      <p:cNvPr id="21507"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268760"/>
                        <a:ext cx="7632700" cy="458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Foliennummernplatzhalter 3"/>
          <p:cNvSpPr>
            <a:spLocks noGrp="1"/>
          </p:cNvSpPr>
          <p:nvPr>
            <p:ph type="sldNum" sz="quarter" idx="12"/>
          </p:nvPr>
        </p:nvSpPr>
        <p:spPr/>
        <p:txBody>
          <a:bodyPr/>
          <a:lstStyle/>
          <a:p>
            <a:pPr>
              <a:defRPr/>
            </a:pPr>
            <a:r>
              <a:rPr lang="fr-FR"/>
              <a:t>| </a:t>
            </a:r>
            <a:r>
              <a:rPr lang="fr-FR">
                <a:solidFill>
                  <a:schemeClr val="bg2"/>
                </a:solidFill>
              </a:rPr>
              <a:t>Diapositive </a:t>
            </a:r>
            <a:fld id="{5F7ACB0E-681E-46D1-82F3-D3D83B11F1E4}" type="slidenum">
              <a:rPr lang="fr-FR">
                <a:solidFill>
                  <a:schemeClr val="bg2"/>
                </a:solidFill>
              </a:rPr>
              <a:pPr>
                <a:defRPr/>
              </a:pPr>
              <a:t>24</a:t>
            </a:fld>
            <a:r>
              <a:rPr lang="fr-FR">
                <a:solidFill>
                  <a:schemeClr val="bg2"/>
                </a:solidFill>
              </a:rPr>
              <a:t> </a:t>
            </a:r>
            <a:r>
              <a:rPr lang="fr-FR"/>
              <a:t>|</a:t>
            </a:r>
          </a:p>
        </p:txBody>
      </p:sp>
    </p:spTree>
    <p:extLst>
      <p:ext uri="{BB962C8B-B14F-4D97-AF65-F5344CB8AC3E}">
        <p14:creationId xmlns:p14="http://schemas.microsoft.com/office/powerpoint/2010/main" val="29528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3091" y="-26152"/>
            <a:ext cx="8928992" cy="990600"/>
          </a:xfrm>
        </p:spPr>
        <p:txBody>
          <a:bodyPr/>
          <a:lstStyle/>
          <a:p>
            <a:pPr eaLnBrk="1" hangingPunct="1"/>
            <a:r>
              <a:rPr lang="de-CH" altLang="de-DE" sz="2400" dirty="0" smtClean="0"/>
              <a:t>Einnahmen des Bundes (2018: 73.5 Mrd.)</a:t>
            </a:r>
          </a:p>
        </p:txBody>
      </p:sp>
      <p:sp>
        <p:nvSpPr>
          <p:cNvPr id="5" name="Foliennummernplatzhalter 4"/>
          <p:cNvSpPr>
            <a:spLocks noGrp="1"/>
          </p:cNvSpPr>
          <p:nvPr>
            <p:ph type="sldNum" sz="quarter" idx="12"/>
          </p:nvPr>
        </p:nvSpPr>
        <p:spPr/>
        <p:txBody>
          <a:bodyPr/>
          <a:lstStyle/>
          <a:p>
            <a:pPr>
              <a:defRPr/>
            </a:pPr>
            <a:r>
              <a:rPr lang="fr-FR"/>
              <a:t>| </a:t>
            </a:r>
            <a:r>
              <a:rPr lang="fr-FR">
                <a:solidFill>
                  <a:schemeClr val="bg2"/>
                </a:solidFill>
              </a:rPr>
              <a:t>Diapositive </a:t>
            </a:r>
            <a:fld id="{26366B30-78F4-4A75-8AD2-576EFF237A58}" type="slidenum">
              <a:rPr lang="fr-FR">
                <a:solidFill>
                  <a:schemeClr val="bg2"/>
                </a:solidFill>
              </a:rPr>
              <a:pPr>
                <a:defRPr/>
              </a:pPr>
              <a:t>25</a:t>
            </a:fld>
            <a:r>
              <a:rPr lang="fr-FR">
                <a:solidFill>
                  <a:schemeClr val="bg2"/>
                </a:solidFill>
              </a:rPr>
              <a:t> </a:t>
            </a:r>
            <a:r>
              <a:rPr lang="fr-FR"/>
              <a:t>|</a:t>
            </a:r>
          </a:p>
        </p:txBody>
      </p:sp>
      <p:sp>
        <p:nvSpPr>
          <p:cNvPr id="22532" name="Text Box 4"/>
          <p:cNvSpPr txBox="1">
            <a:spLocks noChangeArrowheads="1"/>
          </p:cNvSpPr>
          <p:nvPr/>
        </p:nvSpPr>
        <p:spPr bwMode="auto">
          <a:xfrm>
            <a:off x="539552" y="5696984"/>
            <a:ext cx="8280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har char="•"/>
              <a:defRPr sz="2400">
                <a:solidFill>
                  <a:schemeClr val="tx1"/>
                </a:solidFill>
                <a:latin typeface="Verdana" pitchFamily="34" charset="0"/>
                <a:ea typeface="ヒラギノ角ゴ Pro W3" pitchFamily="1" charset="-128"/>
              </a:defRPr>
            </a:lvl1pPr>
            <a:lvl2pPr marL="742950" indent="-285750">
              <a:spcBef>
                <a:spcPct val="15000"/>
              </a:spcBef>
              <a:buChar char="–"/>
              <a:defRPr>
                <a:solidFill>
                  <a:schemeClr val="tx1"/>
                </a:solidFill>
                <a:latin typeface="Verdana" pitchFamily="34" charset="0"/>
                <a:ea typeface="ヒラギノ角ゴ Pro W3" pitchFamily="1" charset="-128"/>
              </a:defRPr>
            </a:lvl2pPr>
            <a:lvl3pPr marL="1143000" indent="-228600">
              <a:spcBef>
                <a:spcPct val="20000"/>
              </a:spcBef>
              <a:buChar char="•"/>
              <a:defRPr sz="1200">
                <a:solidFill>
                  <a:schemeClr val="tx1"/>
                </a:solidFill>
                <a:latin typeface="Verdana" pitchFamily="34" charset="0"/>
                <a:ea typeface="ヒラギノ角ゴ Pro W3" pitchFamily="1" charset="-128"/>
              </a:defRPr>
            </a:lvl3pPr>
            <a:lvl4pPr marL="1600200" indent="-228600">
              <a:spcBef>
                <a:spcPct val="20000"/>
              </a:spcBef>
              <a:buChar char="–"/>
              <a:defRPr sz="2000">
                <a:solidFill>
                  <a:schemeClr val="tx1"/>
                </a:solidFill>
                <a:latin typeface="Verdana" pitchFamily="34" charset="0"/>
                <a:ea typeface="ヒラギノ角ゴ Pro W3" pitchFamily="1" charset="-128"/>
              </a:defRPr>
            </a:lvl4pPr>
            <a:lvl5pPr marL="2057400" indent="-228600">
              <a:spcBef>
                <a:spcPct val="20000"/>
              </a:spcBef>
              <a:buChar char="»"/>
              <a:defRPr sz="2000">
                <a:solidFill>
                  <a:schemeClr val="tx1"/>
                </a:solidFill>
                <a:latin typeface="Verdana"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itchFamily="34" charset="0"/>
                <a:ea typeface="ヒラギノ角ゴ Pro W3" pitchFamily="1" charset="-128"/>
              </a:defRPr>
            </a:lvl9pPr>
          </a:lstStyle>
          <a:p>
            <a:pPr>
              <a:spcBef>
                <a:spcPct val="50000"/>
              </a:spcBef>
              <a:buFontTx/>
              <a:buNone/>
            </a:pPr>
            <a:r>
              <a:rPr lang="de-DE" altLang="de-DE" sz="1200" dirty="0"/>
              <a:t>https://www.efv.admin.ch/efv/fr/home/finanzberichterstattung/bundeshaushalt_ueb/einnahmen.html</a:t>
            </a:r>
          </a:p>
        </p:txBody>
      </p:sp>
      <p:pic>
        <p:nvPicPr>
          <p:cNvPr id="2" name="Grafik 1"/>
          <p:cNvPicPr>
            <a:picLocks noChangeAspect="1"/>
          </p:cNvPicPr>
          <p:nvPr/>
        </p:nvPicPr>
        <p:blipFill>
          <a:blip r:embed="rId3"/>
          <a:stretch>
            <a:fillRect/>
          </a:stretch>
        </p:blipFill>
        <p:spPr>
          <a:xfrm>
            <a:off x="1907704" y="764704"/>
            <a:ext cx="5328592" cy="4497693"/>
          </a:xfrm>
          <a:prstGeom prst="rect">
            <a:avLst/>
          </a:prstGeom>
        </p:spPr>
      </p:pic>
    </p:spTree>
    <p:extLst>
      <p:ext uri="{BB962C8B-B14F-4D97-AF65-F5344CB8AC3E}">
        <p14:creationId xmlns:p14="http://schemas.microsoft.com/office/powerpoint/2010/main" val="1112633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bwMode="auto">
          <a:xfrm>
            <a:off x="228600" y="260648"/>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400" dirty="0" smtClean="0"/>
              <a:t>Enormer Anstieg der Ausgaben</a:t>
            </a:r>
          </a:p>
        </p:txBody>
      </p:sp>
      <p:sp>
        <p:nvSpPr>
          <p:cNvPr id="37891"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917575"/>
            <a:ext cx="8959850" cy="5022850"/>
          </a:xfrm>
          <a:prstGeom prst="rect">
            <a:avLst/>
          </a:prstGeom>
          <a:noFill/>
          <a:ln w="25400">
            <a:solidFill>
              <a:schemeClr val="accent5">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Abgerundetes Rechteck 1"/>
          <p:cNvSpPr/>
          <p:nvPr/>
        </p:nvSpPr>
        <p:spPr bwMode="auto">
          <a:xfrm>
            <a:off x="3131840" y="4221088"/>
            <a:ext cx="432048" cy="504056"/>
          </a:xfrm>
          <a:prstGeom prst="roundRect">
            <a:avLst/>
          </a:prstGeom>
          <a:noFill/>
          <a:ln w="25400"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4" name="Gerade Verbindung mit Pfeil 3"/>
          <p:cNvCxnSpPr/>
          <p:nvPr/>
        </p:nvCxnSpPr>
        <p:spPr bwMode="auto">
          <a:xfrm>
            <a:off x="5508104" y="2276872"/>
            <a:ext cx="0" cy="2304256"/>
          </a:xfrm>
          <a:prstGeom prst="straightConnector1">
            <a:avLst/>
          </a:prstGeom>
          <a:solidFill>
            <a:schemeClr val="accent1"/>
          </a:solidFill>
          <a:ln w="25400" cap="flat" cmpd="sng" algn="ctr">
            <a:solidFill>
              <a:schemeClr val="accent5">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8856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715963" y="703263"/>
            <a:ext cx="8026400" cy="552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CH" altLang="fr-FR" sz="2800" smtClean="0"/>
              <a:t>1960er/1970er Jahre: </a:t>
            </a:r>
            <a:br>
              <a:rPr lang="de-CH" altLang="fr-FR" sz="2800" smtClean="0"/>
            </a:br>
            <a:r>
              <a:rPr lang="de-CH" altLang="fr-FR" sz="2800" smtClean="0"/>
              <a:t>Wirtschaft und Staat florieren</a:t>
            </a:r>
            <a:r>
              <a:rPr lang="de-CH" altLang="fr-FR" sz="2200" smtClean="0"/>
              <a:t> </a:t>
            </a:r>
            <a:br>
              <a:rPr lang="de-CH" altLang="fr-FR" sz="2200" smtClean="0"/>
            </a:br>
            <a:endParaRPr lang="de-DE" altLang="fr-FR" sz="1700" smtClean="0"/>
          </a:p>
        </p:txBody>
      </p:sp>
      <p:sp>
        <p:nvSpPr>
          <p:cNvPr id="236547" name="Rectangle 3"/>
          <p:cNvSpPr>
            <a:spLocks noGrp="1" noChangeArrowheads="1"/>
          </p:cNvSpPr>
          <p:nvPr>
            <p:ph type="body" idx="1"/>
          </p:nvPr>
        </p:nvSpPr>
        <p:spPr bwMode="auto">
          <a:xfrm>
            <a:off x="446088" y="2065338"/>
            <a:ext cx="8229600" cy="403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anose="05000000000000000000" pitchFamily="2" charset="2"/>
              <a:buChar char="§"/>
            </a:pPr>
            <a:r>
              <a:rPr lang="de-CH" altLang="fr-FR" sz="2000" smtClean="0"/>
              <a:t>In den Zeiten der Hochkonjunktur wächst nicht nur die Wirtschaft, sondern auch der Staatsektor. </a:t>
            </a:r>
          </a:p>
          <a:p>
            <a:pPr>
              <a:buClr>
                <a:schemeClr val="tx1"/>
              </a:buClr>
              <a:buFont typeface="Wingdings" panose="05000000000000000000" pitchFamily="2" charset="2"/>
              <a:buChar char="§"/>
            </a:pPr>
            <a:endParaRPr lang="de-CH" altLang="fr-FR" sz="2000" smtClean="0"/>
          </a:p>
          <a:p>
            <a:pPr>
              <a:buClr>
                <a:schemeClr val="tx1"/>
              </a:buClr>
              <a:buFont typeface="Wingdings" panose="05000000000000000000" pitchFamily="2" charset="2"/>
              <a:buChar char="§"/>
            </a:pPr>
            <a:r>
              <a:rPr lang="de-CH" altLang="fr-FR" sz="2000" smtClean="0"/>
              <a:t>Drei Staatsmodelle (?): </a:t>
            </a:r>
          </a:p>
          <a:p>
            <a:pPr>
              <a:buFont typeface="Helvetica CE"/>
              <a:buNone/>
            </a:pPr>
            <a:r>
              <a:rPr lang="de-CH" altLang="fr-FR" sz="1800" smtClean="0"/>
              <a:t>	</a:t>
            </a:r>
            <a:r>
              <a:rPr lang="de-CH" altLang="fr-FR" sz="2000" smtClean="0"/>
              <a:t>Skandinavische Staaten: Wohlfahrtsstaat</a:t>
            </a:r>
          </a:p>
          <a:p>
            <a:pPr>
              <a:buFont typeface="Helvetica CE"/>
              <a:buNone/>
            </a:pPr>
            <a:r>
              <a:rPr lang="de-CH" altLang="fr-FR" sz="2000" smtClean="0"/>
              <a:t>	Deutschland: Mischform (soziale Marktwirtschaft)</a:t>
            </a:r>
          </a:p>
          <a:p>
            <a:pPr>
              <a:buFont typeface="Helvetica CE"/>
              <a:buNone/>
            </a:pPr>
            <a:r>
              <a:rPr lang="de-CH" altLang="fr-FR" sz="2000" smtClean="0"/>
              <a:t>	Schweiz: Liberaler Staat</a:t>
            </a:r>
          </a:p>
          <a:p>
            <a:endParaRPr lang="de-CH" altLang="fr-FR" sz="2400" smtClean="0"/>
          </a:p>
        </p:txBody>
      </p:sp>
    </p:spTree>
    <p:extLst>
      <p:ext uri="{BB962C8B-B14F-4D97-AF65-F5344CB8AC3E}">
        <p14:creationId xmlns:p14="http://schemas.microsoft.com/office/powerpoint/2010/main" val="3936790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bwMode="auto">
          <a:xfrm>
            <a:off x="276225" y="2078038"/>
            <a:ext cx="8229600" cy="378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Helvetica CE"/>
              <a:buNone/>
            </a:pPr>
            <a:r>
              <a:rPr lang="de-CH" altLang="fr-FR" sz="2400" smtClean="0"/>
              <a:t>	Schon bald werden aber auch materielle und ideelle  Grenzen des Wachstums wahrgenommen und es kommt zu Umorientierungen (Erdölkrise, Limits to growth und Reaganomics, Finanz- und Wirtschaftskrise).</a:t>
            </a:r>
            <a:endParaRPr lang="de-DE" altLang="fr-FR" sz="2400" smtClean="0"/>
          </a:p>
          <a:p>
            <a:endParaRPr lang="de-DE" altLang="fr-FR" smtClean="0"/>
          </a:p>
        </p:txBody>
      </p:sp>
    </p:spTree>
    <p:extLst>
      <p:ext uri="{BB962C8B-B14F-4D97-AF65-F5344CB8AC3E}">
        <p14:creationId xmlns:p14="http://schemas.microsoft.com/office/powerpoint/2010/main" val="1102438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xfrm>
            <a:off x="485775" y="7778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CH" altLang="fr-FR" sz="2800" smtClean="0"/>
              <a:t>Strukturdefizite der «traditionellen» Staatskonzeptionen</a:t>
            </a:r>
            <a:endParaRPr lang="de-DE" altLang="fr-FR" sz="2800" smtClean="0"/>
          </a:p>
        </p:txBody>
      </p:sp>
      <p:sp>
        <p:nvSpPr>
          <p:cNvPr id="361475" name="Rectangle 3"/>
          <p:cNvSpPr>
            <a:spLocks noGrp="1" noChangeArrowheads="1"/>
          </p:cNvSpPr>
          <p:nvPr>
            <p:ph type="body" idx="1"/>
          </p:nvPr>
        </p:nvSpPr>
        <p:spPr bwMode="auto">
          <a:xfrm>
            <a:off x="463550" y="2314575"/>
            <a:ext cx="8061325" cy="359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anose="05000000000000000000" pitchFamily="2" charset="2"/>
              <a:buChar char="§"/>
            </a:pPr>
            <a:r>
              <a:rPr lang="de-CH" altLang="fr-FR" sz="2000" smtClean="0"/>
              <a:t>Der Sozialstaat leidet unter Politikversagen und einer unkontrollierten Aufblähung des Staatsapparates.</a:t>
            </a:r>
          </a:p>
          <a:p>
            <a:pPr>
              <a:buClr>
                <a:schemeClr val="tx1"/>
              </a:buClr>
              <a:buFont typeface="Wingdings" panose="05000000000000000000" pitchFamily="2" charset="2"/>
              <a:buChar char="§"/>
            </a:pPr>
            <a:endParaRPr lang="de-CH" altLang="fr-FR" sz="2000" smtClean="0"/>
          </a:p>
          <a:p>
            <a:pPr>
              <a:buClr>
                <a:schemeClr val="tx1"/>
              </a:buClr>
              <a:buFont typeface="Wingdings" panose="05000000000000000000" pitchFamily="2" charset="2"/>
              <a:buChar char="§"/>
            </a:pPr>
            <a:r>
              <a:rPr lang="de-CH" altLang="fr-FR" sz="2000" smtClean="0"/>
              <a:t>Der Neo-Liberalismus leidet unter Marktversagen.</a:t>
            </a:r>
            <a:endParaRPr lang="de-DE" altLang="fr-FR" sz="2000" smtClean="0"/>
          </a:p>
        </p:txBody>
      </p:sp>
    </p:spTree>
    <p:extLst>
      <p:ext uri="{BB962C8B-B14F-4D97-AF65-F5344CB8AC3E}">
        <p14:creationId xmlns:p14="http://schemas.microsoft.com/office/powerpoint/2010/main" val="3057639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endSync delay="0"/>
                                  <p:childTnLst>
                                    <p:set>
                                      <p:cBhvr>
                                        <p:cTn id="6" dur="1" fill="hold">
                                          <p:endSync delay="0"/>
                                        </p:cTn>
                                        <p:tgtEl>
                                          <p:spTgt spid="361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endSync delay="0"/>
                                  <p:childTnLst>
                                    <p:set>
                                      <p:cBhvr>
                                        <p:cTn id="10" dur="1" fill="hold">
                                          <p:endSync delay="0"/>
                                        </p:cTn>
                                        <p:tgtEl>
                                          <p:spTgt spid="361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88B94225-9C67-41C1-900E-7A9879467588}" type="slidenum">
              <a:rPr lang="fr-FR" smtClean="0">
                <a:solidFill>
                  <a:schemeClr val="bg2"/>
                </a:solidFill>
              </a:rPr>
              <a:pPr>
                <a:defRPr/>
              </a:pPr>
              <a:t>3</a:t>
            </a:fld>
            <a:r>
              <a:rPr lang="fr-FR" smtClean="0">
                <a:solidFill>
                  <a:schemeClr val="bg2"/>
                </a:solidFill>
              </a:rPr>
              <a:t> </a:t>
            </a:r>
            <a:r>
              <a:rPr lang="fr-FR" smtClean="0"/>
              <a:t>|</a:t>
            </a:r>
            <a:endParaRPr lang="fr-FR"/>
          </a:p>
        </p:txBody>
      </p:sp>
      <p:pic>
        <p:nvPicPr>
          <p:cNvPr id="5" name="Grafik 4"/>
          <p:cNvPicPr>
            <a:picLocks noChangeAspect="1"/>
          </p:cNvPicPr>
          <p:nvPr/>
        </p:nvPicPr>
        <p:blipFill>
          <a:blip r:embed="rId2"/>
          <a:stretch>
            <a:fillRect/>
          </a:stretch>
        </p:blipFill>
        <p:spPr>
          <a:xfrm>
            <a:off x="395536" y="836712"/>
            <a:ext cx="8279690" cy="3698447"/>
          </a:xfrm>
          <a:prstGeom prst="rect">
            <a:avLst/>
          </a:prstGeom>
        </p:spPr>
      </p:pic>
    </p:spTree>
    <p:extLst>
      <p:ext uri="{BB962C8B-B14F-4D97-AF65-F5344CB8AC3E}">
        <p14:creationId xmlns:p14="http://schemas.microsoft.com/office/powerpoint/2010/main" val="4110001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body" idx="1"/>
          </p:nvPr>
        </p:nvSpPr>
        <p:spPr bwMode="auto">
          <a:xfrm>
            <a:off x="-71438" y="2870200"/>
            <a:ext cx="8229601" cy="1266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Helvetica CE"/>
              <a:buNone/>
            </a:pPr>
            <a:r>
              <a:rPr lang="de-CH" altLang="fr-FR" b="1" smtClean="0"/>
              <a:t>	</a:t>
            </a:r>
            <a:r>
              <a:rPr lang="de-CH" altLang="fr-FR" sz="4000" b="1" smtClean="0"/>
              <a:t>Marktwirtschaftliche Effizienz + politische Steuerung.</a:t>
            </a:r>
            <a:endParaRPr lang="de-DE" altLang="fr-FR" sz="4000" b="1" smtClean="0"/>
          </a:p>
        </p:txBody>
      </p:sp>
      <p:sp>
        <p:nvSpPr>
          <p:cNvPr id="242691" name="Rectangle 3"/>
          <p:cNvSpPr>
            <a:spLocks noGrp="1" noChangeArrowheads="1"/>
          </p:cNvSpPr>
          <p:nvPr>
            <p:ph type="title"/>
          </p:nvPr>
        </p:nvSpPr>
        <p:spPr bwMode="auto">
          <a:xfrm>
            <a:off x="365125" y="8032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fr-FR" sz="2800" smtClean="0"/>
              <a:t>Notwendig sind:</a:t>
            </a:r>
            <a:endParaRPr lang="de-DE" altLang="fr-FR" sz="2800" smtClean="0"/>
          </a:p>
        </p:txBody>
      </p:sp>
      <p:sp>
        <p:nvSpPr>
          <p:cNvPr id="242692" name="Text Box 4"/>
          <p:cNvSpPr txBox="1">
            <a:spLocks noChangeArrowheads="1"/>
          </p:cNvSpPr>
          <p:nvPr/>
        </p:nvSpPr>
        <p:spPr bwMode="auto">
          <a:xfrm>
            <a:off x="4341813" y="5299075"/>
            <a:ext cx="4378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r" eaLnBrk="1" hangingPunct="1">
              <a:spcBef>
                <a:spcPct val="50000"/>
              </a:spcBef>
            </a:pPr>
            <a:r>
              <a:rPr lang="de-CH" altLang="fr-FR" sz="4000" b="1">
                <a:solidFill>
                  <a:srgbClr val="CC0000"/>
                </a:solidFill>
                <a:latin typeface="Helvetica" panose="020B0604020202020204" pitchFamily="34" charset="0"/>
              </a:rPr>
              <a:t>Ein dritter Weg?</a:t>
            </a:r>
            <a:endParaRPr lang="de-DE" altLang="fr-FR" sz="4000" b="1">
              <a:solidFill>
                <a:srgbClr val="CC0000"/>
              </a:solidFill>
              <a:latin typeface="Helvetica" panose="020B0604020202020204" pitchFamily="34" charset="0"/>
            </a:endParaRPr>
          </a:p>
        </p:txBody>
      </p:sp>
    </p:spTree>
    <p:extLst>
      <p:ext uri="{BB962C8B-B14F-4D97-AF65-F5344CB8AC3E}">
        <p14:creationId xmlns:p14="http://schemas.microsoft.com/office/powerpoint/2010/main" val="6856964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23528" y="204619"/>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fr-FR" sz="2000" dirty="0" smtClean="0"/>
              <a:t>Überwindung des ideologischen Antagonismus als </a:t>
            </a:r>
            <a:br>
              <a:rPr lang="de-CH" altLang="fr-FR" sz="2000" dirty="0" smtClean="0"/>
            </a:br>
            <a:r>
              <a:rPr lang="de-CH" altLang="fr-FR" sz="2000" dirty="0" smtClean="0"/>
              <a:t>Grundlage für NPM (</a:t>
            </a:r>
            <a:r>
              <a:rPr lang="de-CH" altLang="fr-FR" sz="2000" dirty="0" err="1" smtClean="0"/>
              <a:t>Schedler</a:t>
            </a:r>
            <a:r>
              <a:rPr lang="de-CH" altLang="fr-FR" sz="2000" dirty="0" smtClean="0"/>
              <a:t>/Proeller 2000:31)</a:t>
            </a:r>
            <a:endParaRPr lang="de-DE" altLang="fr-FR" sz="2000" dirty="0" smtClean="0"/>
          </a:p>
        </p:txBody>
      </p:sp>
      <p:sp>
        <p:nvSpPr>
          <p:cNvPr id="244739" name="Rectangle 3"/>
          <p:cNvSpPr>
            <a:spLocks noChangeArrowheads="1"/>
          </p:cNvSpPr>
          <p:nvPr/>
        </p:nvSpPr>
        <p:spPr bwMode="auto">
          <a:xfrm>
            <a:off x="735955" y="1303169"/>
            <a:ext cx="2468562" cy="715962"/>
          </a:xfrm>
          <a:prstGeom prst="rect">
            <a:avLst/>
          </a:prstGeom>
          <a:solidFill>
            <a:schemeClr val="accent1"/>
          </a:solidFill>
          <a:ln w="9525">
            <a:solidFill>
              <a:schemeClr val="tx1"/>
            </a:solidFill>
            <a:miter lim="800000"/>
            <a:headEnd/>
            <a:tailEnd/>
          </a:ln>
        </p:spPr>
        <p:txBody>
          <a:bodyPr wrap="none" anchor="ct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ctr" eaLnBrk="1" hangingPunct="1"/>
            <a:r>
              <a:rPr lang="de-CH" altLang="fr-FR" sz="2400">
                <a:latin typeface="Arial" panose="020B0604020202020204" pitchFamily="34" charset="0"/>
              </a:rPr>
              <a:t>Neo-Liberalismus</a:t>
            </a:r>
            <a:endParaRPr lang="de-DE" altLang="fr-FR" sz="2400">
              <a:latin typeface="Arial" panose="020B0604020202020204" pitchFamily="34" charset="0"/>
            </a:endParaRPr>
          </a:p>
        </p:txBody>
      </p:sp>
      <p:sp>
        <p:nvSpPr>
          <p:cNvPr id="244740" name="Rectangle 4"/>
          <p:cNvSpPr>
            <a:spLocks noChangeArrowheads="1"/>
          </p:cNvSpPr>
          <p:nvPr/>
        </p:nvSpPr>
        <p:spPr bwMode="auto">
          <a:xfrm>
            <a:off x="5292080" y="1347619"/>
            <a:ext cx="2849562" cy="701675"/>
          </a:xfrm>
          <a:prstGeom prst="rect">
            <a:avLst/>
          </a:prstGeom>
          <a:solidFill>
            <a:schemeClr val="accent1"/>
          </a:solidFill>
          <a:ln w="9525">
            <a:solidFill>
              <a:schemeClr val="tx1"/>
            </a:solidFill>
            <a:miter lim="800000"/>
            <a:headEnd/>
            <a:tailEnd/>
          </a:ln>
        </p:spPr>
        <p:txBody>
          <a:bodyPr wrap="none" anchor="ct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ctr" eaLnBrk="1" hangingPunct="1"/>
            <a:r>
              <a:rPr lang="de-CH" altLang="fr-FR" sz="2400">
                <a:latin typeface="Arial" panose="020B0604020202020204" pitchFamily="34" charset="0"/>
              </a:rPr>
              <a:t>Sozialstaat</a:t>
            </a:r>
            <a:endParaRPr lang="de-DE" altLang="fr-FR" sz="2400">
              <a:latin typeface="Arial" panose="020B0604020202020204" pitchFamily="34" charset="0"/>
            </a:endParaRPr>
          </a:p>
        </p:txBody>
      </p:sp>
      <p:sp>
        <p:nvSpPr>
          <p:cNvPr id="244741" name="Rectangle 5"/>
          <p:cNvSpPr>
            <a:spLocks noChangeArrowheads="1"/>
          </p:cNvSpPr>
          <p:nvPr/>
        </p:nvSpPr>
        <p:spPr bwMode="auto">
          <a:xfrm>
            <a:off x="1009005" y="2720806"/>
            <a:ext cx="7042150" cy="715963"/>
          </a:xfrm>
          <a:prstGeom prst="rect">
            <a:avLst/>
          </a:prstGeom>
          <a:solidFill>
            <a:schemeClr val="accent1"/>
          </a:solidFill>
          <a:ln w="9525">
            <a:solidFill>
              <a:schemeClr val="tx1"/>
            </a:solidFill>
            <a:miter lim="800000"/>
            <a:headEnd/>
            <a:tailEnd/>
          </a:ln>
        </p:spPr>
        <p:txBody>
          <a:bodyPr wrap="none" anchor="ct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ctr" eaLnBrk="1" hangingPunct="1"/>
            <a:r>
              <a:rPr lang="de-CH" altLang="fr-FR" sz="2400">
                <a:latin typeface="Arial" panose="020B0604020202020204" pitchFamily="34" charset="0"/>
                <a:sym typeface="Wingdings" panose="05000000000000000000" pitchFamily="2" charset="2"/>
              </a:rPr>
              <a:t>     </a:t>
            </a:r>
            <a:r>
              <a:rPr lang="de-CH" altLang="fr-FR" sz="2400">
                <a:latin typeface="Arial" panose="020B0604020202020204" pitchFamily="34" charset="0"/>
              </a:rPr>
              <a:t>Gewährleistungsstaat     </a:t>
            </a:r>
            <a:r>
              <a:rPr lang="de-CH" altLang="fr-FR" sz="2400">
                <a:latin typeface="Arial" panose="020B0604020202020204" pitchFamily="34" charset="0"/>
                <a:sym typeface="Wingdings" panose="05000000000000000000" pitchFamily="2" charset="2"/>
              </a:rPr>
              <a:t></a:t>
            </a:r>
            <a:endParaRPr lang="de-DE" altLang="fr-FR" sz="2400">
              <a:latin typeface="Arial" panose="020B0604020202020204" pitchFamily="34" charset="0"/>
            </a:endParaRPr>
          </a:p>
        </p:txBody>
      </p:sp>
      <p:sp>
        <p:nvSpPr>
          <p:cNvPr id="244742" name="Rectangle 6"/>
          <p:cNvSpPr>
            <a:spLocks noChangeArrowheads="1"/>
          </p:cNvSpPr>
          <p:nvPr/>
        </p:nvSpPr>
        <p:spPr bwMode="auto">
          <a:xfrm>
            <a:off x="3131840" y="4581128"/>
            <a:ext cx="2803525" cy="792162"/>
          </a:xfrm>
          <a:prstGeom prst="rect">
            <a:avLst/>
          </a:prstGeom>
          <a:solidFill>
            <a:schemeClr val="accent1"/>
          </a:solidFill>
          <a:ln w="9525">
            <a:solidFill>
              <a:schemeClr val="tx1"/>
            </a:solidFill>
            <a:miter lim="800000"/>
            <a:headEnd/>
            <a:tailEnd/>
          </a:ln>
        </p:spPr>
        <p:txBody>
          <a:bodyPr wrap="none" anchor="ct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ctr" eaLnBrk="1" hangingPunct="1"/>
            <a:r>
              <a:rPr lang="de-CH" altLang="fr-FR" sz="2400" dirty="0">
                <a:latin typeface="Arial" panose="020B0604020202020204" pitchFamily="34" charset="0"/>
              </a:rPr>
              <a:t>NPM, Auslagerung</a:t>
            </a:r>
            <a:endParaRPr lang="de-DE" altLang="fr-FR" sz="2400" dirty="0">
              <a:latin typeface="Arial" panose="020B0604020202020204" pitchFamily="34" charset="0"/>
            </a:endParaRPr>
          </a:p>
        </p:txBody>
      </p:sp>
      <p:sp>
        <p:nvSpPr>
          <p:cNvPr id="244743" name="AutoShape 7"/>
          <p:cNvSpPr>
            <a:spLocks noChangeArrowheads="1"/>
          </p:cNvSpPr>
          <p:nvPr/>
        </p:nvSpPr>
        <p:spPr bwMode="auto">
          <a:xfrm>
            <a:off x="4361805" y="3619331"/>
            <a:ext cx="350837" cy="609600"/>
          </a:xfrm>
          <a:prstGeom prst="upDownArrow">
            <a:avLst>
              <a:gd name="adj1" fmla="val 50000"/>
              <a:gd name="adj2" fmla="val 34751"/>
            </a:avLst>
          </a:prstGeom>
          <a:solidFill>
            <a:srgbClr val="FF0000"/>
          </a:solidFill>
          <a:ln w="9525">
            <a:solidFill>
              <a:schemeClr val="tx1"/>
            </a:solidFill>
            <a:miter lim="800000"/>
            <a:headEnd/>
            <a:tailEnd/>
          </a:ln>
        </p:spPr>
        <p:txBody>
          <a:bodyPr wrap="none" anchor="ct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ctr" eaLnBrk="1" hangingPunct="1"/>
            <a:endParaRPr lang="fr-FR" altLang="fr-FR" sz="2400">
              <a:solidFill>
                <a:srgbClr val="FF0000"/>
              </a:solidFill>
              <a:latin typeface="Arial" panose="020B0604020202020204" pitchFamily="34" charset="0"/>
            </a:endParaRPr>
          </a:p>
        </p:txBody>
      </p:sp>
    </p:spTree>
    <p:extLst>
      <p:ext uri="{BB962C8B-B14F-4D97-AF65-F5344CB8AC3E}">
        <p14:creationId xmlns:p14="http://schemas.microsoft.com/office/powerpoint/2010/main" val="11809344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fr-FR" smtClean="0"/>
          </a:p>
        </p:txBody>
      </p:sp>
      <p:pic>
        <p:nvPicPr>
          <p:cNvPr id="270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568450"/>
            <a:ext cx="8488363"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84150"/>
            <a:ext cx="85598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73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143000"/>
            <a:ext cx="76866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699" y="260648"/>
            <a:ext cx="8105775"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8" name="Textfeld 3"/>
          <p:cNvSpPr txBox="1">
            <a:spLocks noChangeArrowheads="1"/>
          </p:cNvSpPr>
          <p:nvPr/>
        </p:nvSpPr>
        <p:spPr bwMode="auto">
          <a:xfrm>
            <a:off x="812800" y="6203950"/>
            <a:ext cx="7593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r>
              <a:rPr lang="de-CH" altLang="de-DE" sz="1200"/>
              <a:t>https://www.tu-chemnitz.de/.../Staatsquoten%20im%20internationalen%20Vergleich.pdf</a:t>
            </a:r>
          </a:p>
        </p:txBody>
      </p:sp>
    </p:spTree>
    <p:extLst>
      <p:ext uri="{BB962C8B-B14F-4D97-AF65-F5344CB8AC3E}">
        <p14:creationId xmlns:p14="http://schemas.microsoft.com/office/powerpoint/2010/main" val="138891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fr-FR" smtClean="0"/>
          </a:p>
        </p:txBody>
      </p:sp>
      <p:pic>
        <p:nvPicPr>
          <p:cNvPr id="274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548680"/>
            <a:ext cx="8312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665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Staatsausgaben_zwang02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683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3" name="Rectangle 3"/>
          <p:cNvSpPr>
            <a:spLocks noChangeArrowheads="1"/>
          </p:cNvSpPr>
          <p:nvPr/>
        </p:nvSpPr>
        <p:spPr bwMode="auto">
          <a:xfrm>
            <a:off x="-1116632" y="260648"/>
            <a:ext cx="66214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algn="ctr" eaLnBrk="1" hangingPunct="1"/>
            <a:r>
              <a:rPr lang="de-CH" altLang="fr-FR" sz="2400" b="1" i="0" dirty="0" err="1">
                <a:solidFill>
                  <a:schemeClr val="tx2"/>
                </a:solidFill>
              </a:rPr>
              <a:t>Economiesuisse</a:t>
            </a:r>
            <a:r>
              <a:rPr lang="de-CH" altLang="fr-FR" sz="2400" b="1" i="0" dirty="0">
                <a:solidFill>
                  <a:schemeClr val="tx2"/>
                </a:solidFill>
              </a:rPr>
              <a:t> weiter</a:t>
            </a:r>
            <a:endParaRPr lang="de-DE" altLang="fr-FR" sz="2400" b="1" i="0" dirty="0">
              <a:solidFill>
                <a:schemeClr val="tx2"/>
              </a:solidFill>
            </a:endParaRPr>
          </a:p>
        </p:txBody>
      </p:sp>
    </p:spTree>
    <p:extLst>
      <p:ext uri="{BB962C8B-B14F-4D97-AF65-F5344CB8AC3E}">
        <p14:creationId xmlns:p14="http://schemas.microsoft.com/office/powerpoint/2010/main" val="1599191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285875" y="658813"/>
            <a:ext cx="66929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altLang="de-DE" sz="2400" smtClean="0"/>
              <a:t>Definition des Öffentlichen Sektors</a:t>
            </a:r>
            <a:endParaRPr lang="de-CH" altLang="de-DE" sz="2400" i="1" smtClean="0"/>
          </a:p>
        </p:txBody>
      </p:sp>
      <p:sp>
        <p:nvSpPr>
          <p:cNvPr id="22531" name="Rectangle 3"/>
          <p:cNvSpPr>
            <a:spLocks noGrp="1" noChangeArrowheads="1"/>
          </p:cNvSpPr>
          <p:nvPr>
            <p:ph type="body" idx="1"/>
          </p:nvPr>
        </p:nvSpPr>
        <p:spPr bwMode="auto">
          <a:xfrm>
            <a:off x="768350" y="1428750"/>
            <a:ext cx="7640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fr-FR" altLang="de-DE" b="1" smtClean="0"/>
              <a:t>	</a:t>
            </a:r>
            <a:r>
              <a:rPr lang="de-CH" altLang="de-DE" sz="1800" b="1" smtClean="0"/>
              <a:t>Der Öffentliche Sektor</a:t>
            </a:r>
          </a:p>
          <a:p>
            <a:pPr eaLnBrk="1" hangingPunct="1">
              <a:buFont typeface="Wingdings" pitchFamily="2" charset="2"/>
              <a:buNone/>
            </a:pPr>
            <a:r>
              <a:rPr lang="fr-FR" altLang="de-DE" sz="1800" b="1" smtClean="0"/>
              <a:t/>
            </a:r>
            <a:br>
              <a:rPr lang="fr-FR" altLang="de-DE" sz="1800" b="1" smtClean="0"/>
            </a:br>
            <a:r>
              <a:rPr lang="de-CH" altLang="de-DE" sz="1800" smtClean="0"/>
              <a:t>Gesamtheit der marktwirtschaftlichen und nicht-marktwirtschaftlichen Tätigkeiten der verschiedenen Verwaltungsebenen die mehrheitlich von den öffentlichen Haushalten finanziert und kontrolliert sind. </a:t>
            </a:r>
          </a:p>
          <a:p>
            <a:pPr eaLnBrk="1" hangingPunct="1">
              <a:buFont typeface="Wingdings" pitchFamily="2" charset="2"/>
              <a:buNone/>
            </a:pPr>
            <a:endParaRPr lang="de-CH" altLang="de-DE" sz="1800" smtClean="0"/>
          </a:p>
          <a:p>
            <a:pPr eaLnBrk="1" hangingPunct="1">
              <a:buFont typeface="Wingdings" pitchFamily="2" charset="2"/>
              <a:buNone/>
            </a:pPr>
            <a:r>
              <a:rPr lang="de-CH" altLang="de-DE" sz="1800" smtClean="0"/>
              <a:t>	Der öffentliche Sektor setzt sich aus einem Sektor der öffentlichen Verwaltungen und aus einem Sektor der öffentlichen Betriebe zusammen.</a:t>
            </a:r>
            <a:endParaRPr lang="fr-FR" altLang="de-DE" sz="1800" smtClean="0"/>
          </a:p>
        </p:txBody>
      </p:sp>
    </p:spTree>
    <p:extLst>
      <p:ext uri="{BB962C8B-B14F-4D97-AF65-F5344CB8AC3E}">
        <p14:creationId xmlns:p14="http://schemas.microsoft.com/office/powerpoint/2010/main" val="771383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2"/>
          <p:cNvSpPr>
            <a:spLocks noGrp="1" noChangeArrowheads="1"/>
          </p:cNvSpPr>
          <p:nvPr>
            <p:ph type="title"/>
          </p:nvPr>
        </p:nvSpPr>
        <p:spPr bwMode="auto">
          <a:xfrm>
            <a:off x="663575" y="54491"/>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CH" altLang="de-DE" sz="2400" dirty="0" smtClean="0"/>
              <a:t>Un secteur public mouvant</a:t>
            </a:r>
            <a:r>
              <a:rPr lang="fr-CH" altLang="de-DE" sz="2400" i="1" dirty="0" smtClean="0"/>
              <a:t> </a:t>
            </a:r>
            <a:br>
              <a:rPr lang="fr-CH" altLang="de-DE" sz="2400" i="1" dirty="0" smtClean="0"/>
            </a:br>
            <a:r>
              <a:rPr lang="fr-CH" altLang="de-DE" sz="2000" i="1" dirty="0" smtClean="0"/>
              <a:t>« L’amalgame public-privé » Germann 1987</a:t>
            </a:r>
            <a:endParaRPr lang="fr-FR" altLang="de-DE" sz="2000" i="1" dirty="0" smtClean="0"/>
          </a:p>
        </p:txBody>
      </p:sp>
      <p:graphicFrame>
        <p:nvGraphicFramePr>
          <p:cNvPr id="2" name="Diagramm 1"/>
          <p:cNvGraphicFramePr/>
          <p:nvPr>
            <p:extLst>
              <p:ext uri="{D42A27DB-BD31-4B8C-83A1-F6EECF244321}">
                <p14:modId xmlns:p14="http://schemas.microsoft.com/office/powerpoint/2010/main" val="4056817541"/>
              </p:ext>
            </p:extLst>
          </p:nvPr>
        </p:nvGraphicFramePr>
        <p:xfrm>
          <a:off x="1347514" y="1756897"/>
          <a:ext cx="3319291" cy="3570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294" y="1197491"/>
            <a:ext cx="6769496" cy="43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6"/>
          <p:cNvSpPr txBox="1">
            <a:spLocks noChangeArrowheads="1"/>
          </p:cNvSpPr>
          <p:nvPr/>
        </p:nvSpPr>
        <p:spPr bwMode="auto">
          <a:xfrm>
            <a:off x="161602" y="5569585"/>
            <a:ext cx="7920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eaLnBrk="1" hangingPunct="1">
              <a:spcBef>
                <a:spcPct val="30000"/>
              </a:spcBef>
            </a:pPr>
            <a:r>
              <a:rPr lang="fr-FR" altLang="de-DE" sz="1000" dirty="0">
                <a:latin typeface="Times" pitchFamily="18" charset="0"/>
              </a:rPr>
              <a:t>Source: Germann RE. 1987. L'amalgame public-privé l'administration paraétatique en Suisse Cahier de </a:t>
            </a:r>
            <a:r>
              <a:rPr lang="fr-FR" altLang="de-DE" sz="1000" dirty="0" err="1">
                <a:latin typeface="Times" pitchFamily="18" charset="0"/>
              </a:rPr>
              <a:t>l'Idheap</a:t>
            </a:r>
            <a:r>
              <a:rPr lang="fr-FR" altLang="de-DE" sz="1000" dirty="0">
                <a:latin typeface="Times" pitchFamily="18" charset="0"/>
              </a:rPr>
              <a:t> (n°29) vol. 5, n°2:15, 3</a:t>
            </a:r>
          </a:p>
          <a:p>
            <a:pPr algn="r"/>
            <a:endParaRPr lang="fr-FR" altLang="de-DE" sz="1000" dirty="0">
              <a:latin typeface="Times" pitchFamily="18" charset="0"/>
            </a:endParaRPr>
          </a:p>
        </p:txBody>
      </p:sp>
      <p:cxnSp>
        <p:nvCxnSpPr>
          <p:cNvPr id="1039" name="AutoShape 7"/>
          <p:cNvCxnSpPr>
            <a:cxnSpLocks noChangeShapeType="1"/>
          </p:cNvCxnSpPr>
          <p:nvPr/>
        </p:nvCxnSpPr>
        <p:spPr bwMode="auto">
          <a:xfrm>
            <a:off x="541064" y="2052172"/>
            <a:ext cx="7214320" cy="0"/>
          </a:xfrm>
          <a:prstGeom prst="straightConnector1">
            <a:avLst/>
          </a:prstGeom>
          <a:noFill/>
          <a:ln w="34925">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sp>
        <p:nvSpPr>
          <p:cNvPr id="1040" name="Text Box 8"/>
          <p:cNvSpPr txBox="1">
            <a:spLocks noChangeArrowheads="1"/>
          </p:cNvSpPr>
          <p:nvPr/>
        </p:nvSpPr>
        <p:spPr bwMode="auto">
          <a:xfrm>
            <a:off x="3779656" y="1498523"/>
            <a:ext cx="4002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a:r>
              <a:rPr lang="fr-CH" altLang="de-DE" sz="1800" dirty="0">
                <a:latin typeface="Times" pitchFamily="18" charset="0"/>
              </a:rPr>
              <a:t>(Semi-)Privatisation (1972/1982ss)</a:t>
            </a:r>
            <a:endParaRPr lang="fr-FR" altLang="de-DE" sz="1800" dirty="0">
              <a:latin typeface="Times" pitchFamily="18" charset="0"/>
            </a:endParaRPr>
          </a:p>
        </p:txBody>
      </p:sp>
      <p:sp>
        <p:nvSpPr>
          <p:cNvPr id="1041" name="Text Box 9"/>
          <p:cNvSpPr txBox="1">
            <a:spLocks noChangeArrowheads="1"/>
          </p:cNvSpPr>
          <p:nvPr/>
        </p:nvSpPr>
        <p:spPr bwMode="auto">
          <a:xfrm>
            <a:off x="239360" y="1587803"/>
            <a:ext cx="3085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a:r>
              <a:rPr lang="fr-CH" altLang="de-DE" sz="1800" dirty="0">
                <a:latin typeface="Times" pitchFamily="18" charset="0"/>
              </a:rPr>
              <a:t>Nationalisation (1902-1947)</a:t>
            </a:r>
            <a:endParaRPr lang="fr-FR" altLang="de-DE" sz="1800" dirty="0">
              <a:latin typeface="Times" pitchFamily="18" charset="0"/>
            </a:endParaRPr>
          </a:p>
        </p:txBody>
      </p:sp>
      <p:sp>
        <p:nvSpPr>
          <p:cNvPr id="1042" name="Text Box 10"/>
          <p:cNvSpPr txBox="1">
            <a:spLocks noChangeArrowheads="1"/>
          </p:cNvSpPr>
          <p:nvPr/>
        </p:nvSpPr>
        <p:spPr bwMode="auto">
          <a:xfrm>
            <a:off x="3062762" y="2567659"/>
            <a:ext cx="3431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a:r>
              <a:rPr lang="fr-CH" altLang="de-DE" sz="1800" dirty="0">
                <a:latin typeface="Times" pitchFamily="18" charset="0"/>
              </a:rPr>
              <a:t>Outsourcing, PPP, </a:t>
            </a:r>
            <a:r>
              <a:rPr lang="fr-CH" altLang="de-DE" sz="1800" dirty="0" err="1">
                <a:latin typeface="Times" pitchFamily="18" charset="0"/>
              </a:rPr>
              <a:t>agentification</a:t>
            </a:r>
            <a:endParaRPr lang="fr-FR" altLang="de-DE" sz="1800" dirty="0">
              <a:latin typeface="Times" pitchFamily="18" charset="0"/>
            </a:endParaRPr>
          </a:p>
        </p:txBody>
      </p:sp>
      <p:cxnSp>
        <p:nvCxnSpPr>
          <p:cNvPr id="1043" name="AutoShape 11"/>
          <p:cNvCxnSpPr>
            <a:cxnSpLocks noChangeShapeType="1"/>
          </p:cNvCxnSpPr>
          <p:nvPr/>
        </p:nvCxnSpPr>
        <p:spPr bwMode="auto">
          <a:xfrm>
            <a:off x="8965926" y="3636497"/>
            <a:ext cx="0" cy="0"/>
          </a:xfrm>
          <a:prstGeom prst="straightConnector1">
            <a:avLst/>
          </a:prstGeom>
          <a:noFill/>
          <a:ln w="34925">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graphicFrame>
        <p:nvGraphicFramePr>
          <p:cNvPr id="3" name="Diagramm 2"/>
          <p:cNvGraphicFramePr/>
          <p:nvPr>
            <p:extLst>
              <p:ext uri="{D42A27DB-BD31-4B8C-83A1-F6EECF244321}">
                <p14:modId xmlns:p14="http://schemas.microsoft.com/office/powerpoint/2010/main" val="2377426859"/>
              </p:ext>
            </p:extLst>
          </p:nvPr>
        </p:nvGraphicFramePr>
        <p:xfrm>
          <a:off x="472802" y="2268072"/>
          <a:ext cx="3229200" cy="34438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44" name="Line 20"/>
          <p:cNvSpPr>
            <a:spLocks noChangeShapeType="1"/>
          </p:cNvSpPr>
          <p:nvPr/>
        </p:nvSpPr>
        <p:spPr bwMode="auto">
          <a:xfrm>
            <a:off x="4355976" y="2942299"/>
            <a:ext cx="1212005"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045" name="Text Box 21"/>
          <p:cNvSpPr txBox="1">
            <a:spLocks noChangeArrowheads="1"/>
          </p:cNvSpPr>
          <p:nvPr/>
        </p:nvSpPr>
        <p:spPr bwMode="auto">
          <a:xfrm>
            <a:off x="6379275" y="2162782"/>
            <a:ext cx="1746544" cy="3693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r>
              <a:rPr lang="fr-CH" altLang="de-DE" sz="1800" dirty="0">
                <a:solidFill>
                  <a:srgbClr val="BE2F08"/>
                </a:solidFill>
                <a:latin typeface="Times" pitchFamily="18" charset="0"/>
              </a:rPr>
              <a:t>Libéralisation</a:t>
            </a:r>
            <a:endParaRPr lang="fr-FR" altLang="de-DE" sz="1800" dirty="0">
              <a:solidFill>
                <a:srgbClr val="BE2F08"/>
              </a:solidFill>
              <a:latin typeface="Times" pitchFamily="18" charset="0"/>
            </a:endParaRPr>
          </a:p>
        </p:txBody>
      </p:sp>
      <p:sp>
        <p:nvSpPr>
          <p:cNvPr id="1046" name="Text Box 22"/>
          <p:cNvSpPr txBox="1">
            <a:spLocks noChangeArrowheads="1"/>
          </p:cNvSpPr>
          <p:nvPr/>
        </p:nvSpPr>
        <p:spPr bwMode="auto">
          <a:xfrm>
            <a:off x="612501" y="2125197"/>
            <a:ext cx="1439219" cy="3693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r>
              <a:rPr lang="fr-CH" altLang="de-DE" sz="1800" dirty="0">
                <a:solidFill>
                  <a:srgbClr val="BE2F08"/>
                </a:solidFill>
                <a:latin typeface="Times" pitchFamily="18" charset="0"/>
              </a:rPr>
              <a:t>Etatisation</a:t>
            </a:r>
            <a:endParaRPr lang="fr-FR" altLang="de-DE" sz="1800" dirty="0">
              <a:solidFill>
                <a:srgbClr val="BE2F08"/>
              </a:solidFill>
              <a:latin typeface="Times" pitchFamily="18" charset="0"/>
            </a:endParaRPr>
          </a:p>
        </p:txBody>
      </p:sp>
    </p:spTree>
    <p:extLst>
      <p:ext uri="{BB962C8B-B14F-4D97-AF65-F5344CB8AC3E}">
        <p14:creationId xmlns:p14="http://schemas.microsoft.com/office/powerpoint/2010/main" val="3298245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44314" y="188640"/>
            <a:ext cx="8399463" cy="31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altLang="de-DE" sz="2400" dirty="0" smtClean="0"/>
              <a:t>Der « Öffentliche Sektor » im engeren und weiteren Sinne</a:t>
            </a:r>
            <a:r>
              <a:rPr lang="fr-CH" altLang="de-DE" sz="2400" dirty="0" smtClean="0"/>
              <a:t/>
            </a:r>
            <a:br>
              <a:rPr lang="fr-CH" altLang="de-DE" sz="2400" dirty="0" smtClean="0"/>
            </a:br>
            <a:endParaRPr lang="fr-FR" altLang="de-DE" sz="2400" dirty="0" smtClean="0"/>
          </a:p>
        </p:txBody>
      </p:sp>
      <p:pic>
        <p:nvPicPr>
          <p:cNvPr id="2355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242188" y="2241947"/>
            <a:ext cx="3744912" cy="269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412875"/>
            <a:ext cx="4681538"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644900"/>
            <a:ext cx="493236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29" name="Oval 9"/>
          <p:cNvSpPr>
            <a:spLocks noChangeArrowheads="1"/>
          </p:cNvSpPr>
          <p:nvPr/>
        </p:nvSpPr>
        <p:spPr bwMode="auto">
          <a:xfrm>
            <a:off x="3182906" y="1090216"/>
            <a:ext cx="5651500" cy="2303462"/>
          </a:xfrm>
          <a:prstGeom prst="ellipse">
            <a:avLst/>
          </a:prstGeom>
          <a:solidFill>
            <a:schemeClr val="accent1">
              <a:alpha val="0"/>
            </a:schemeClr>
          </a:solidFill>
          <a:ln w="9525">
            <a:solidFill>
              <a:schemeClr val="tx1"/>
            </a:solidFill>
            <a:round/>
            <a:headEnd/>
            <a:tailEnd/>
          </a:ln>
        </p:spPr>
        <p:txBody>
          <a:bodyPr wrap="none" anchor="ct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endParaRPr lang="de-DE" altLang="de-DE">
              <a:latin typeface="Times" pitchFamily="18" charset="0"/>
            </a:endParaRPr>
          </a:p>
        </p:txBody>
      </p:sp>
      <p:sp>
        <p:nvSpPr>
          <p:cNvPr id="23560" name="Text Box 11"/>
          <p:cNvSpPr txBox="1">
            <a:spLocks noChangeArrowheads="1"/>
          </p:cNvSpPr>
          <p:nvPr/>
        </p:nvSpPr>
        <p:spPr bwMode="auto">
          <a:xfrm>
            <a:off x="5546330" y="740817"/>
            <a:ext cx="32758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a:r>
              <a:rPr lang="fr-CH" altLang="de-DE" sz="2000" b="1" dirty="0">
                <a:latin typeface="Times" pitchFamily="18" charset="0"/>
              </a:rPr>
              <a:t>2a Au sens </a:t>
            </a:r>
            <a:r>
              <a:rPr lang="fr-CH" altLang="de-DE" sz="2000" b="1" dirty="0" smtClean="0">
                <a:latin typeface="Times" pitchFamily="18" charset="0"/>
              </a:rPr>
              <a:t>stricte</a:t>
            </a:r>
            <a:endParaRPr lang="fr-FR" altLang="de-DE" sz="2000" b="1" dirty="0">
              <a:latin typeface="Times" pitchFamily="18" charset="0"/>
            </a:endParaRPr>
          </a:p>
          <a:p>
            <a:endParaRPr lang="fr-FR" altLang="de-DE" sz="2400" dirty="0">
              <a:latin typeface="Times" pitchFamily="18" charset="0"/>
            </a:endParaRPr>
          </a:p>
        </p:txBody>
      </p:sp>
      <p:sp>
        <p:nvSpPr>
          <p:cNvPr id="465932" name="Oval 12"/>
          <p:cNvSpPr>
            <a:spLocks noChangeArrowheads="1"/>
          </p:cNvSpPr>
          <p:nvPr/>
        </p:nvSpPr>
        <p:spPr bwMode="auto">
          <a:xfrm>
            <a:off x="3023394" y="1412875"/>
            <a:ext cx="5832475" cy="5111750"/>
          </a:xfrm>
          <a:prstGeom prst="ellipse">
            <a:avLst/>
          </a:prstGeom>
          <a:solidFill>
            <a:schemeClr val="accent1">
              <a:alpha val="0"/>
            </a:schemeClr>
          </a:solidFill>
          <a:ln w="22225">
            <a:solidFill>
              <a:schemeClr val="tx2"/>
            </a:solidFill>
            <a:round/>
            <a:headEnd/>
            <a:tailEnd/>
          </a:ln>
        </p:spPr>
        <p:txBody>
          <a:bodyPr wrap="none" anchor="ct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endParaRPr lang="de-DE" altLang="de-DE">
              <a:latin typeface="Times" pitchFamily="18" charset="0"/>
            </a:endParaRPr>
          </a:p>
        </p:txBody>
      </p:sp>
      <p:sp>
        <p:nvSpPr>
          <p:cNvPr id="465933" name="Text Box 13"/>
          <p:cNvSpPr txBox="1">
            <a:spLocks noChangeArrowheads="1"/>
          </p:cNvSpPr>
          <p:nvPr/>
        </p:nvSpPr>
        <p:spPr bwMode="auto">
          <a:xfrm>
            <a:off x="1187450" y="5516563"/>
            <a:ext cx="252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r"/>
            <a:r>
              <a:rPr lang="fr-CH" altLang="de-DE" sz="2000" b="1" dirty="0">
                <a:solidFill>
                  <a:schemeClr val="tx2"/>
                </a:solidFill>
                <a:latin typeface="Times" pitchFamily="18" charset="0"/>
              </a:rPr>
              <a:t>2b Au sens large</a:t>
            </a:r>
            <a:endParaRPr lang="fr-FR" altLang="de-DE" sz="2000" b="1" dirty="0">
              <a:solidFill>
                <a:schemeClr val="tx2"/>
              </a:solidFill>
              <a:latin typeface="Times" pitchFamily="18" charset="0"/>
            </a:endParaRPr>
          </a:p>
        </p:txBody>
      </p:sp>
    </p:spTree>
    <p:extLst>
      <p:ext uri="{BB962C8B-B14F-4D97-AF65-F5344CB8AC3E}">
        <p14:creationId xmlns:p14="http://schemas.microsoft.com/office/powerpoint/2010/main" val="9958179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5929"/>
                                        </p:tgtEl>
                                        <p:attrNameLst>
                                          <p:attrName>style.visibility</p:attrName>
                                        </p:attrNameLst>
                                      </p:cBhvr>
                                      <p:to>
                                        <p:strVal val="visible"/>
                                      </p:to>
                                    </p:set>
                                    <p:animEffect transition="in" filter="box(in)">
                                      <p:cBhvr>
                                        <p:cTn id="7" dur="500"/>
                                        <p:tgtEl>
                                          <p:spTgt spid="465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5932"/>
                                        </p:tgtEl>
                                        <p:attrNameLst>
                                          <p:attrName>style.visibility</p:attrName>
                                        </p:attrNameLst>
                                      </p:cBhvr>
                                      <p:to>
                                        <p:strVal val="visible"/>
                                      </p:to>
                                    </p:set>
                                    <p:animEffect transition="in" filter="checkerboard(across)">
                                      <p:cBhvr>
                                        <p:cTn id="12" dur="500"/>
                                        <p:tgtEl>
                                          <p:spTgt spid="46593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65933"/>
                                        </p:tgtEl>
                                        <p:attrNameLst>
                                          <p:attrName>style.visibility</p:attrName>
                                        </p:attrNameLst>
                                      </p:cBhvr>
                                      <p:to>
                                        <p:strVal val="visible"/>
                                      </p:to>
                                    </p:set>
                                    <p:animEffect transition="in" filter="checkerboard(across)">
                                      <p:cBhvr>
                                        <p:cTn id="15" dur="500"/>
                                        <p:tgtEl>
                                          <p:spTgt spid="465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9" grpId="0" animBg="1"/>
      <p:bldP spid="465932" grpId="0" animBg="1"/>
      <p:bldP spid="4659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sp>
        <p:nvSpPr>
          <p:cNvPr id="44035"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51" y="620688"/>
            <a:ext cx="71802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351" y="2335188"/>
            <a:ext cx="61674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713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r>
              <a:rPr lang="fr-FR" smtClean="0"/>
              <a:t>| </a:t>
            </a:r>
            <a:r>
              <a:rPr lang="fr-FR" smtClean="0">
                <a:solidFill>
                  <a:schemeClr val="bg2"/>
                </a:solidFill>
              </a:rPr>
              <a:t>Diapositive </a:t>
            </a:r>
            <a:fld id="{A4CBBE51-53C2-4CFA-B2A3-5E8F5AA6FD3E}" type="slidenum">
              <a:rPr lang="fr-FR" smtClean="0">
                <a:solidFill>
                  <a:schemeClr val="bg2"/>
                </a:solidFill>
              </a:rPr>
              <a:pPr>
                <a:defRPr/>
              </a:pPr>
              <a:t>4</a:t>
            </a:fld>
            <a:r>
              <a:rPr lang="fr-FR" smtClean="0">
                <a:solidFill>
                  <a:schemeClr val="bg2"/>
                </a:solidFill>
              </a:rPr>
              <a:t> </a:t>
            </a:r>
            <a:r>
              <a:rPr lang="fr-FR" smtClean="0"/>
              <a:t>|</a:t>
            </a:r>
            <a:endParaRPr lang="fr-FR"/>
          </a:p>
        </p:txBody>
      </p:sp>
      <p:pic>
        <p:nvPicPr>
          <p:cNvPr id="4" name="Grafik 3"/>
          <p:cNvPicPr>
            <a:picLocks noChangeAspect="1"/>
          </p:cNvPicPr>
          <p:nvPr/>
        </p:nvPicPr>
        <p:blipFill>
          <a:blip r:embed="rId2"/>
          <a:stretch>
            <a:fillRect/>
          </a:stretch>
        </p:blipFill>
        <p:spPr>
          <a:xfrm>
            <a:off x="5148064" y="556884"/>
            <a:ext cx="3222402" cy="4600308"/>
          </a:xfrm>
          <a:prstGeom prst="rect">
            <a:avLst/>
          </a:prstGeom>
        </p:spPr>
      </p:pic>
      <p:sp>
        <p:nvSpPr>
          <p:cNvPr id="3" name="AutoShape 2" descr="Fédéralisme"/>
          <p:cNvSpPr>
            <a:spLocks noChangeAspect="1" noChangeArrowheads="1"/>
          </p:cNvSpPr>
          <p:nvPr/>
        </p:nvSpPr>
        <p:spPr bwMode="auto">
          <a:xfrm>
            <a:off x="155575" y="-685800"/>
            <a:ext cx="952500"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fik 4"/>
          <p:cNvPicPr>
            <a:picLocks noChangeAspect="1"/>
          </p:cNvPicPr>
          <p:nvPr/>
        </p:nvPicPr>
        <p:blipFill>
          <a:blip r:embed="rId3"/>
          <a:stretch>
            <a:fillRect/>
          </a:stretch>
        </p:blipFill>
        <p:spPr>
          <a:xfrm>
            <a:off x="539552" y="536598"/>
            <a:ext cx="3024336" cy="4600308"/>
          </a:xfrm>
          <a:prstGeom prst="rect">
            <a:avLst/>
          </a:prstGeom>
        </p:spPr>
      </p:pic>
    </p:spTree>
    <p:extLst>
      <p:ext uri="{BB962C8B-B14F-4D97-AF65-F5344CB8AC3E}">
        <p14:creationId xmlns:p14="http://schemas.microsoft.com/office/powerpoint/2010/main" val="944780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dirty="0" smtClean="0"/>
          </a:p>
        </p:txBody>
      </p:sp>
      <p:sp>
        <p:nvSpPr>
          <p:cNvPr id="45059"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86892"/>
            <a:ext cx="8050213"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41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sp>
        <p:nvSpPr>
          <p:cNvPr id="46083"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7" y="730919"/>
            <a:ext cx="69992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4" y="2159669"/>
            <a:ext cx="5214938"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705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bwMode="auto">
          <a:xfrm>
            <a:off x="179512" y="260648"/>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sp>
        <p:nvSpPr>
          <p:cNvPr id="47107"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58" y="305147"/>
            <a:ext cx="706755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045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409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836712"/>
            <a:ext cx="6667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1614" y="2122587"/>
            <a:ext cx="6572250" cy="235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558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sp>
        <p:nvSpPr>
          <p:cNvPr id="41987"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817245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39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Fazit «Umfang des Staats»</a:t>
            </a:r>
            <a:endParaRPr lang="de-CH" sz="2400" dirty="0"/>
          </a:p>
        </p:txBody>
      </p:sp>
      <p:sp>
        <p:nvSpPr>
          <p:cNvPr id="3" name="Inhaltsplatzhalter 2"/>
          <p:cNvSpPr>
            <a:spLocks noGrp="1"/>
          </p:cNvSpPr>
          <p:nvPr>
            <p:ph idx="1"/>
          </p:nvPr>
        </p:nvSpPr>
        <p:spPr>
          <a:xfrm>
            <a:off x="228600" y="1772816"/>
            <a:ext cx="8686800" cy="4094584"/>
          </a:xfrm>
        </p:spPr>
        <p:txBody>
          <a:bodyPr/>
          <a:lstStyle/>
          <a:p>
            <a:r>
              <a:rPr lang="de-CH" sz="2000" dirty="0" smtClean="0"/>
              <a:t>Schlanke Zentrale – Delegation und Dezentralisierung</a:t>
            </a:r>
          </a:p>
          <a:p>
            <a:endParaRPr lang="de-CH" sz="2000" dirty="0" smtClean="0"/>
          </a:p>
          <a:p>
            <a:r>
              <a:rPr lang="de-CH" sz="2000" dirty="0" smtClean="0"/>
              <a:t>Zusammenarbeit mit privatem Sektor</a:t>
            </a:r>
          </a:p>
          <a:p>
            <a:endParaRPr lang="de-CH" sz="2000" dirty="0"/>
          </a:p>
          <a:p>
            <a:r>
              <a:rPr lang="de-CH" sz="2000" dirty="0" smtClean="0"/>
              <a:t>(Verwaltungsmodernisierung und </a:t>
            </a:r>
            <a:r>
              <a:rPr lang="de-CH" sz="2000" dirty="0" err="1" smtClean="0"/>
              <a:t>Governance</a:t>
            </a:r>
            <a:r>
              <a:rPr lang="de-CH" sz="2000" dirty="0" smtClean="0"/>
              <a:t>-Strukturen, Mitsprache- und Partizipationsmöglichkeiten)</a:t>
            </a:r>
          </a:p>
          <a:p>
            <a:endParaRPr lang="de-CH" sz="2000" dirty="0"/>
          </a:p>
          <a:p>
            <a:pPr marL="0" indent="0">
              <a:buNone/>
            </a:pPr>
            <a:r>
              <a:rPr lang="de-CH" sz="2000" dirty="0" smtClean="0"/>
              <a:t>=&gt; Viele Forderungen der internationalen Reformdiskussion sind in der Schweiz schon fast traditionellerweise umgesetzt.</a:t>
            </a:r>
            <a:endParaRPr lang="de-CH" sz="2000"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45</a:t>
            </a:fld>
            <a:endParaRPr lang="fr-FR" altLang="de-DE"/>
          </a:p>
        </p:txBody>
      </p:sp>
    </p:spTree>
    <p:extLst>
      <p:ext uri="{BB962C8B-B14F-4D97-AF65-F5344CB8AC3E}">
        <p14:creationId xmlns:p14="http://schemas.microsoft.com/office/powerpoint/2010/main" val="2875591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686800" cy="990600"/>
          </a:xfrm>
        </p:spPr>
        <p:txBody>
          <a:bodyPr/>
          <a:lstStyle/>
          <a:p>
            <a:r>
              <a:rPr lang="de-CH" sz="2000" dirty="0" smtClean="0"/>
              <a:t>Ausgaben Staat für Soziale Sicherheit und Gesundheit in Prozent der Gesamtausgaben (105 – 197 Mrd.)</a:t>
            </a:r>
            <a:endParaRPr lang="de-CH" sz="2000" dirty="0"/>
          </a:p>
        </p:txBody>
      </p:sp>
      <p:sp>
        <p:nvSpPr>
          <p:cNvPr id="3" name="Inhaltsplatzhalter 2"/>
          <p:cNvSpPr>
            <a:spLocks noGrp="1"/>
          </p:cNvSpPr>
          <p:nvPr>
            <p:ph idx="1"/>
          </p:nvPr>
        </p:nvSpPr>
        <p:spPr>
          <a:xfrm>
            <a:off x="264604" y="1141618"/>
            <a:ext cx="8686800" cy="4343400"/>
          </a:xfrm>
        </p:spPr>
        <p:txBody>
          <a:bodyPr/>
          <a:lstStyle/>
          <a:p>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46</a:t>
            </a:fld>
            <a:endParaRPr lang="fr-FR" altLang="de-DE"/>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195" y="1133835"/>
            <a:ext cx="6840760" cy="411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589240"/>
            <a:ext cx="20669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5517232"/>
            <a:ext cx="2160240" cy="36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704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err="1" smtClean="0"/>
              <a:t>Bonoli</a:t>
            </a:r>
            <a:r>
              <a:rPr lang="de-CH" sz="2400" dirty="0" smtClean="0"/>
              <a:t> (2014)</a:t>
            </a:r>
            <a:endParaRPr lang="de-CH" sz="2400" dirty="0"/>
          </a:p>
        </p:txBody>
      </p:sp>
      <p:sp>
        <p:nvSpPr>
          <p:cNvPr id="3" name="Inhaltsplatzhalter 2"/>
          <p:cNvSpPr>
            <a:spLocks noGrp="1"/>
          </p:cNvSpPr>
          <p:nvPr>
            <p:ph idx="1"/>
          </p:nvPr>
        </p:nvSpPr>
        <p:spPr>
          <a:xfrm>
            <a:off x="304800" y="1307393"/>
            <a:ext cx="8686800" cy="4343400"/>
          </a:xfrm>
        </p:spPr>
        <p:txBody>
          <a:bodyPr/>
          <a:lstStyle/>
          <a:p>
            <a:r>
              <a:rPr lang="de-CH" sz="2000" dirty="0" smtClean="0"/>
              <a:t>Soziale Sicherheit wurde in der Schweiz mit einer gewissen Verspätung (zwei bis drei Jahrzehnte) ausgebaut</a:t>
            </a:r>
          </a:p>
          <a:p>
            <a:endParaRPr lang="de-CH" sz="2000" dirty="0"/>
          </a:p>
          <a:p>
            <a:r>
              <a:rPr lang="de-CH" sz="2000" dirty="0" smtClean="0"/>
              <a:t>Einfluss des sozio-ökonomischen Kontexts und der politischen Institutionen (Direkte Demokratie)</a:t>
            </a:r>
          </a:p>
          <a:p>
            <a:endParaRPr lang="de-CH" sz="2000" dirty="0"/>
          </a:p>
          <a:p>
            <a:r>
              <a:rPr lang="de-CH" sz="2000" dirty="0" smtClean="0"/>
              <a:t>Leistungsstarkes System bei den klassischen (industriellen) Risiken (Alter, Invalidität, Gesundheit, Arbeitslosigkeit</a:t>
            </a:r>
          </a:p>
          <a:p>
            <a:endParaRPr lang="de-CH" sz="2000" dirty="0"/>
          </a:p>
          <a:p>
            <a:r>
              <a:rPr lang="de-CH" sz="2000" dirty="0" smtClean="0"/>
              <a:t>Schwächen bei den neuen Risiken (Langzeitarbeitslose, Working </a:t>
            </a:r>
            <a:r>
              <a:rPr lang="de-CH" sz="2000" dirty="0" err="1" smtClean="0"/>
              <a:t>poor</a:t>
            </a:r>
            <a:r>
              <a:rPr lang="de-CH" sz="2000" dirty="0" smtClean="0"/>
              <a:t>, Einelternfamilien, Vereinbarkeit von Elternschaft und Arbeit)</a:t>
            </a:r>
          </a:p>
          <a:p>
            <a:endParaRPr lang="de-CH" dirty="0"/>
          </a:p>
          <a:p>
            <a:endParaRPr lang="de-CH" dirty="0" smtClean="0"/>
          </a:p>
          <a:p>
            <a:endParaRPr lang="de-CH" dirty="0"/>
          </a:p>
          <a:p>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47</a:t>
            </a:fld>
            <a:endParaRPr lang="fr-FR" altLang="de-DE"/>
          </a:p>
        </p:txBody>
      </p:sp>
    </p:spTree>
    <p:extLst>
      <p:ext uri="{BB962C8B-B14F-4D97-AF65-F5344CB8AC3E}">
        <p14:creationId xmlns:p14="http://schemas.microsoft.com/office/powerpoint/2010/main" val="4224269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37" y="323032"/>
            <a:ext cx="8686800" cy="990600"/>
          </a:xfrm>
        </p:spPr>
        <p:txBody>
          <a:bodyPr/>
          <a:lstStyle/>
          <a:p>
            <a:r>
              <a:rPr lang="de-CH" sz="2400" dirty="0" smtClean="0"/>
              <a:t>Verfassungsänderung und Einführung des Gesetzes (</a:t>
            </a:r>
            <a:r>
              <a:rPr lang="de-CH" sz="2400" dirty="0" err="1" smtClean="0"/>
              <a:t>Bonoli</a:t>
            </a:r>
            <a:r>
              <a:rPr lang="de-CH" sz="2400" dirty="0" smtClean="0"/>
              <a:t> 2014)</a:t>
            </a:r>
            <a:endParaRPr lang="de-CH" sz="2400" dirty="0"/>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5" name="Fußzeilenplatzhalter 4"/>
          <p:cNvSpPr>
            <a:spLocks noGrp="1"/>
          </p:cNvSpPr>
          <p:nvPr>
            <p:ph type="ftr" sz="quarter" idx="4294967295"/>
          </p:nvPr>
        </p:nvSpPr>
        <p:spPr>
          <a:xfrm>
            <a:off x="3419872" y="4653136"/>
            <a:ext cx="4038600" cy="457200"/>
          </a:xfrm>
          <a:prstGeom prst="rect">
            <a:avLst/>
          </a:prstGeom>
        </p:spPr>
        <p:txBody>
          <a:bodyPr/>
          <a:lstStyle/>
          <a:p>
            <a:r>
              <a:rPr lang="fr-FR" altLang="de-DE" smtClean="0"/>
              <a:t>Titre de la présentation</a:t>
            </a:r>
            <a:endParaRPr lang="fr-FR" altLang="de-DE"/>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48</a:t>
            </a:fld>
            <a:endParaRPr lang="fr-FR" altLang="de-D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40768"/>
            <a:ext cx="5051235" cy="443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988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86800" cy="990600"/>
          </a:xfrm>
        </p:spPr>
        <p:txBody>
          <a:bodyPr/>
          <a:lstStyle/>
          <a:p>
            <a:r>
              <a:rPr lang="de-CH" sz="2400" dirty="0" smtClean="0"/>
              <a:t>Sozialausgaben im internationalen Vergleich (aus </a:t>
            </a:r>
            <a:r>
              <a:rPr lang="de-CH" sz="2400" dirty="0" err="1" smtClean="0"/>
              <a:t>Bonoli</a:t>
            </a:r>
            <a:r>
              <a:rPr lang="de-CH" sz="2400" dirty="0" smtClean="0"/>
              <a:t> 2014)</a:t>
            </a:r>
            <a:endParaRPr lang="de-CH" sz="2400"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5" name="Fußzeilenplatzhalter 4"/>
          <p:cNvSpPr>
            <a:spLocks noGrp="1"/>
          </p:cNvSpPr>
          <p:nvPr>
            <p:ph type="ftr" sz="quarter" idx="4294967295"/>
          </p:nvPr>
        </p:nvSpPr>
        <p:spPr>
          <a:xfrm>
            <a:off x="3419872" y="4653136"/>
            <a:ext cx="4038600" cy="457200"/>
          </a:xfrm>
          <a:prstGeom prst="rect">
            <a:avLst/>
          </a:prstGeom>
        </p:spPr>
        <p:txBody>
          <a:bodyPr/>
          <a:lstStyle/>
          <a:p>
            <a:r>
              <a:rPr lang="fr-FR" altLang="de-DE" smtClean="0"/>
              <a:t>Titre de la présentation</a:t>
            </a:r>
            <a:endParaRPr lang="fr-FR" altLang="de-DE"/>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49</a:t>
            </a:fld>
            <a:endParaRPr lang="fr-FR" altLang="de-DE"/>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268760"/>
            <a:ext cx="5656115" cy="4521201"/>
          </a:xfrm>
          <a:prstGeom prst="rect">
            <a:avLst/>
          </a:prstGeom>
          <a:noFill/>
          <a:ln>
            <a:noFill/>
          </a:ln>
          <a:scene3d>
            <a:camera prst="orthographicFront">
              <a:rot lat="0" lon="0" rev="6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00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Literatur (Auswahl)</a:t>
            </a:r>
            <a:endParaRPr lang="de-CH" sz="2400" dirty="0"/>
          </a:p>
        </p:txBody>
      </p:sp>
      <p:sp>
        <p:nvSpPr>
          <p:cNvPr id="3" name="Inhaltsplatzhalter 2"/>
          <p:cNvSpPr>
            <a:spLocks noGrp="1"/>
          </p:cNvSpPr>
          <p:nvPr>
            <p:ph idx="1"/>
          </p:nvPr>
        </p:nvSpPr>
        <p:spPr>
          <a:xfrm>
            <a:off x="683568" y="1484784"/>
            <a:ext cx="7920880" cy="4343400"/>
          </a:xfrm>
        </p:spPr>
        <p:txBody>
          <a:bodyPr/>
          <a:lstStyle/>
          <a:p>
            <a:pPr marL="0" indent="0">
              <a:buNone/>
            </a:pPr>
            <a:r>
              <a:rPr lang="de-CH" sz="2000" dirty="0" smtClean="0"/>
              <a:t>Silvano </a:t>
            </a:r>
            <a:r>
              <a:rPr lang="de-CH" sz="2000" dirty="0" err="1"/>
              <a:t>Moeckli</a:t>
            </a:r>
            <a:r>
              <a:rPr lang="de-CH" sz="2000" dirty="0"/>
              <a:t>: Den schweizerischen Sozialstaat verstehen, </a:t>
            </a:r>
            <a:r>
              <a:rPr lang="de-CH" sz="2000" dirty="0" err="1"/>
              <a:t>Rüegger</a:t>
            </a:r>
            <a:r>
              <a:rPr lang="de-CH" sz="2000" dirty="0"/>
              <a:t> Verlag, Reihe Kompaktwissen CH, Band 17, Zürich/Chur </a:t>
            </a:r>
            <a:r>
              <a:rPr lang="de-CH" sz="2000" dirty="0" smtClean="0"/>
              <a:t>2012. </a:t>
            </a:r>
          </a:p>
          <a:p>
            <a:pPr marL="0" indent="0">
              <a:buNone/>
            </a:pPr>
            <a:r>
              <a:rPr lang="de-CH" sz="2000" dirty="0" err="1" smtClean="0"/>
              <a:t>Bonoli</a:t>
            </a:r>
            <a:r>
              <a:rPr lang="de-CH" sz="2000" dirty="0" smtClean="0"/>
              <a:t>, Giuliano (2014). </a:t>
            </a:r>
            <a:r>
              <a:rPr lang="de-CH" sz="2000" dirty="0" err="1" smtClean="0"/>
              <a:t>Politiques</a:t>
            </a:r>
            <a:r>
              <a:rPr lang="de-CH" sz="2000" dirty="0" smtClean="0"/>
              <a:t> </a:t>
            </a:r>
            <a:r>
              <a:rPr lang="de-CH" sz="2000" dirty="0" err="1" smtClean="0"/>
              <a:t>sociales</a:t>
            </a:r>
            <a:r>
              <a:rPr lang="de-CH" sz="2000" dirty="0" smtClean="0"/>
              <a:t>, in: </a:t>
            </a:r>
            <a:r>
              <a:rPr lang="de-CH" sz="2000" dirty="0" err="1" smtClean="0"/>
              <a:t>Knoepfel</a:t>
            </a:r>
            <a:r>
              <a:rPr lang="de-CH" sz="2000" dirty="0" smtClean="0"/>
              <a:t>, Peter et al. (Hrsg.) Handbuch der Schweizer Politik. Zürich: NZZ </a:t>
            </a:r>
            <a:r>
              <a:rPr lang="de-CH" sz="2000" dirty="0" err="1" smtClean="0"/>
              <a:t>libro</a:t>
            </a:r>
            <a:r>
              <a:rPr lang="de-CH" sz="2000" dirty="0" smtClean="0"/>
              <a:t>. S. 805-826.</a:t>
            </a:r>
          </a:p>
          <a:p>
            <a:pPr marL="0" indent="0">
              <a:buNone/>
            </a:pPr>
            <a:r>
              <a:rPr lang="de-CH" sz="2000" dirty="0" smtClean="0"/>
              <a:t>Champion, Cyrielle und Giuliano </a:t>
            </a:r>
            <a:r>
              <a:rPr lang="de-CH" sz="2000" dirty="0" err="1" smtClean="0"/>
              <a:t>Bonoli</a:t>
            </a:r>
            <a:r>
              <a:rPr lang="de-CH" sz="2000" dirty="0" smtClean="0"/>
              <a:t> (2013). Politisch-administrative Strukturen und Umsetzungsprozesse in der Sozialpolitik, in: Ladner, Andreas et al. (Hrsg.) Handbuch der öffentlichen Verwaltung in der Schweiz. Zürich: NZZ </a:t>
            </a:r>
            <a:r>
              <a:rPr lang="de-CH" sz="2000" dirty="0" err="1" smtClean="0"/>
              <a:t>libro</a:t>
            </a:r>
            <a:r>
              <a:rPr lang="de-CH" sz="2000" dirty="0" smtClean="0"/>
              <a:t>. S. 705-730.</a:t>
            </a:r>
          </a:p>
          <a:p>
            <a:pPr marL="0" indent="0">
              <a:buNone/>
            </a:pPr>
            <a:endParaRPr lang="de-CH" sz="2000" dirty="0" smtClean="0"/>
          </a:p>
          <a:p>
            <a:pPr marL="0" indent="0">
              <a:buNone/>
            </a:pPr>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5</a:t>
            </a:fld>
            <a:endParaRPr lang="fr-FR" altLang="de-DE"/>
          </a:p>
        </p:txBody>
      </p:sp>
    </p:spTree>
    <p:extLst>
      <p:ext uri="{BB962C8B-B14F-4D97-AF65-F5344CB8AC3E}">
        <p14:creationId xmlns:p14="http://schemas.microsoft.com/office/powerpoint/2010/main" val="345912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Anforderungen/Erwartungen an den Sozialstaat</a:t>
            </a:r>
            <a:endParaRPr lang="de-CH" sz="2400" dirty="0"/>
          </a:p>
        </p:txBody>
      </p:sp>
      <p:sp>
        <p:nvSpPr>
          <p:cNvPr id="3" name="Inhaltsplatzhalter 2"/>
          <p:cNvSpPr>
            <a:spLocks noGrp="1"/>
          </p:cNvSpPr>
          <p:nvPr>
            <p:ph idx="1"/>
          </p:nvPr>
        </p:nvSpPr>
        <p:spPr/>
        <p:txBody>
          <a:bodyPr/>
          <a:lstStyle/>
          <a:p>
            <a:r>
              <a:rPr lang="de-CH" dirty="0" smtClean="0"/>
              <a:t>Bessere Absicherung der neuen Risiken</a:t>
            </a:r>
          </a:p>
          <a:p>
            <a:endParaRPr lang="de-CH" dirty="0"/>
          </a:p>
          <a:p>
            <a:r>
              <a:rPr lang="de-CH" dirty="0" smtClean="0"/>
              <a:t>Individuellere, bedarfs- und zielorientiertere Unterstützung</a:t>
            </a:r>
          </a:p>
          <a:p>
            <a:endParaRPr lang="de-CH" dirty="0"/>
          </a:p>
          <a:p>
            <a:r>
              <a:rPr lang="de-CH" dirty="0" smtClean="0"/>
              <a:t>Glaubhafte Qualitätssicherung und Missbrauchsverhinderung</a:t>
            </a:r>
          </a:p>
          <a:p>
            <a:endParaRPr lang="de-CH" dirty="0" smtClean="0"/>
          </a:p>
          <a:p>
            <a:r>
              <a:rPr lang="de-CH" dirty="0"/>
              <a:t>?</a:t>
            </a:r>
          </a:p>
          <a:p>
            <a:endParaRPr lang="de-CH" dirty="0" smtClean="0"/>
          </a:p>
          <a:p>
            <a:endParaRPr lang="de-CH" dirty="0"/>
          </a:p>
          <a:p>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50</a:t>
            </a:fld>
            <a:endParaRPr lang="fr-FR" altLang="de-DE"/>
          </a:p>
        </p:txBody>
      </p:sp>
    </p:spTree>
    <p:extLst>
      <p:ext uri="{BB962C8B-B14F-4D97-AF65-F5344CB8AC3E}">
        <p14:creationId xmlns:p14="http://schemas.microsoft.com/office/powerpoint/2010/main" val="2392720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bwMode="auto">
          <a:xfrm>
            <a:off x="473075" y="6921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400" smtClean="0"/>
              <a:t>Inhalt</a:t>
            </a:r>
          </a:p>
        </p:txBody>
      </p:sp>
      <p:sp>
        <p:nvSpPr>
          <p:cNvPr id="19459" name="Inhaltsplatzhalter 2"/>
          <p:cNvSpPr>
            <a:spLocks noGrp="1"/>
          </p:cNvSpPr>
          <p:nvPr>
            <p:ph idx="1"/>
          </p:nvPr>
        </p:nvSpPr>
        <p:spPr bwMode="auto">
          <a:xfrm>
            <a:off x="504825" y="15684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Arial Unicode MS" pitchFamily="34" charset="-128"/>
              <a:buAutoNum type="arabicPeriod"/>
            </a:pPr>
            <a:r>
              <a:rPr lang="de-CH" altLang="de-DE" sz="2000" dirty="0" smtClean="0"/>
              <a:t>Staat und Verwaltung in der Schweiz</a:t>
            </a:r>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r>
              <a:rPr lang="de-CH" altLang="de-DE" dirty="0" smtClean="0">
                <a:solidFill>
                  <a:srgbClr val="FF0000"/>
                </a:solidFill>
              </a:rPr>
              <a:t>Die Verwaltung heute</a:t>
            </a:r>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r>
              <a:rPr lang="de-CH" altLang="de-DE" sz="2000" dirty="0" smtClean="0"/>
              <a:t>Verwaltung und Politik</a:t>
            </a:r>
          </a:p>
        </p:txBody>
      </p:sp>
    </p:spTree>
    <p:extLst>
      <p:ext uri="{BB962C8B-B14F-4D97-AF65-F5344CB8AC3E}">
        <p14:creationId xmlns:p14="http://schemas.microsoft.com/office/powerpoint/2010/main" val="2410371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43000"/>
          </a:xfrm>
        </p:spPr>
        <p:txBody>
          <a:bodyPr/>
          <a:lstStyle/>
          <a:p>
            <a:r>
              <a:rPr lang="de-DE" altLang="de-DE" sz="2400" dirty="0" smtClean="0"/>
              <a:t>„Wie der Staat und die Politik wandelt sich </a:t>
            </a:r>
            <a:br>
              <a:rPr lang="de-DE" altLang="de-DE" sz="2400" dirty="0" smtClean="0"/>
            </a:br>
            <a:r>
              <a:rPr lang="de-DE" altLang="de-DE" sz="2400" dirty="0" smtClean="0"/>
              <a:t>auch die Verwaltung“</a:t>
            </a:r>
          </a:p>
        </p:txBody>
      </p:sp>
      <p:pic>
        <p:nvPicPr>
          <p:cNvPr id="15363" name="Picture 5" descr="beamte_11386422_eyec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652963"/>
            <a:ext cx="24495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kart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852738"/>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0,1886,2531471,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341438"/>
            <a:ext cx="19431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44502724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4365625"/>
            <a:ext cx="223202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buerokrati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3068638"/>
            <a:ext cx="18002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descr="Buerokrati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221163"/>
            <a:ext cx="23034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7" descr="buerokratie_500_5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775" y="1196975"/>
            <a:ext cx="25209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descr="8fba7d969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1196975"/>
            <a:ext cx="255587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077" name="Picture 21" descr="pressefot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4250" y="1020763"/>
            <a:ext cx="73723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7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27550" y="1562100"/>
            <a:ext cx="3810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7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5675" y="1377950"/>
            <a:ext cx="279876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74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5077"/>
                                        </p:tgtEl>
                                        <p:attrNameLst>
                                          <p:attrName>style.visibility</p:attrName>
                                        </p:attrNameLst>
                                      </p:cBhvr>
                                      <p:to>
                                        <p:strVal val="visible"/>
                                      </p:to>
                                    </p:set>
                                    <p:anim calcmode="lin" valueType="num">
                                      <p:cBhvr additive="base">
                                        <p:cTn id="7" dur="500" fill="hold"/>
                                        <p:tgtEl>
                                          <p:spTgt spid="685077"/>
                                        </p:tgtEl>
                                        <p:attrNameLst>
                                          <p:attrName>ppt_x</p:attrName>
                                        </p:attrNameLst>
                                      </p:cBhvr>
                                      <p:tavLst>
                                        <p:tav tm="0">
                                          <p:val>
                                            <p:strVal val="#ppt_x"/>
                                          </p:val>
                                        </p:tav>
                                        <p:tav tm="100000">
                                          <p:val>
                                            <p:strVal val="#ppt_x"/>
                                          </p:val>
                                        </p:tav>
                                      </p:tavLst>
                                    </p:anim>
                                    <p:anim calcmode="lin" valueType="num">
                                      <p:cBhvr additive="base">
                                        <p:cTn id="8" dur="500" fill="hold"/>
                                        <p:tgtEl>
                                          <p:spTgt spid="6850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6771"/>
                                        </p:tgtEl>
                                        <p:attrNameLst>
                                          <p:attrName>style.visibility</p:attrName>
                                        </p:attrNameLst>
                                      </p:cBhvr>
                                      <p:to>
                                        <p:strVal val="visible"/>
                                      </p:to>
                                    </p:set>
                                    <p:anim calcmode="lin" valueType="num">
                                      <p:cBhvr additive="base">
                                        <p:cTn id="13" dur="500" fill="hold"/>
                                        <p:tgtEl>
                                          <p:spTgt spid="416771"/>
                                        </p:tgtEl>
                                        <p:attrNameLst>
                                          <p:attrName>ppt_x</p:attrName>
                                        </p:attrNameLst>
                                      </p:cBhvr>
                                      <p:tavLst>
                                        <p:tav tm="0">
                                          <p:val>
                                            <p:strVal val="#ppt_x"/>
                                          </p:val>
                                        </p:tav>
                                        <p:tav tm="100000">
                                          <p:val>
                                            <p:strVal val="#ppt_x"/>
                                          </p:val>
                                        </p:tav>
                                      </p:tavLst>
                                    </p:anim>
                                    <p:anim calcmode="lin" valueType="num">
                                      <p:cBhvr additive="base">
                                        <p:cTn id="14" dur="500" fill="hold"/>
                                        <p:tgtEl>
                                          <p:spTgt spid="4167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6770"/>
                                        </p:tgtEl>
                                        <p:attrNameLst>
                                          <p:attrName>style.visibility</p:attrName>
                                        </p:attrNameLst>
                                      </p:cBhvr>
                                      <p:to>
                                        <p:strVal val="visible"/>
                                      </p:to>
                                    </p:set>
                                    <p:anim calcmode="lin" valueType="num">
                                      <p:cBhvr additive="base">
                                        <p:cTn id="19" dur="500" fill="hold"/>
                                        <p:tgtEl>
                                          <p:spTgt spid="416770"/>
                                        </p:tgtEl>
                                        <p:attrNameLst>
                                          <p:attrName>ppt_x</p:attrName>
                                        </p:attrNameLst>
                                      </p:cBhvr>
                                      <p:tavLst>
                                        <p:tav tm="0">
                                          <p:val>
                                            <p:strVal val="#ppt_x"/>
                                          </p:val>
                                        </p:tav>
                                        <p:tav tm="100000">
                                          <p:val>
                                            <p:strVal val="#ppt_x"/>
                                          </p:val>
                                        </p:tav>
                                      </p:tavLst>
                                    </p:anim>
                                    <p:anim calcmode="lin" valueType="num">
                                      <p:cBhvr additive="base">
                                        <p:cTn id="20" dur="500" fill="hold"/>
                                        <p:tgtEl>
                                          <p:spTgt spid="416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Nach Hablützel (2013): Bürokratie – Management - </a:t>
            </a:r>
            <a:r>
              <a:rPr lang="de-CH" sz="2400" dirty="0" err="1" smtClean="0"/>
              <a:t>Governance</a:t>
            </a:r>
            <a:endParaRPr lang="de-CH" sz="2400" dirty="0"/>
          </a:p>
        </p:txBody>
      </p:sp>
      <p:sp>
        <p:nvSpPr>
          <p:cNvPr id="3" name="Inhaltsplatzhalter 2"/>
          <p:cNvSpPr>
            <a:spLocks noGrp="1"/>
          </p:cNvSpPr>
          <p:nvPr>
            <p:ph idx="1"/>
          </p:nvPr>
        </p:nvSpPr>
        <p:spPr>
          <a:xfrm>
            <a:off x="539552" y="1844824"/>
            <a:ext cx="8686800" cy="4343400"/>
          </a:xfrm>
        </p:spPr>
        <p:txBody>
          <a:bodyPr/>
          <a:lstStyle/>
          <a:p>
            <a:endParaRPr lang="de-CH" dirty="0" smtClean="0"/>
          </a:p>
          <a:p>
            <a:r>
              <a:rPr lang="de-CH" sz="2000" dirty="0" smtClean="0"/>
              <a:t>Bürokratie – das konditionale Paradigma</a:t>
            </a:r>
          </a:p>
          <a:p>
            <a:endParaRPr lang="de-CH" sz="2000" dirty="0"/>
          </a:p>
          <a:p>
            <a:r>
              <a:rPr lang="de-CH" sz="2000" dirty="0" smtClean="0"/>
              <a:t>Management – das finale Paradigma</a:t>
            </a:r>
          </a:p>
          <a:p>
            <a:endParaRPr lang="de-CH" sz="2000" dirty="0"/>
          </a:p>
          <a:p>
            <a:r>
              <a:rPr lang="de-CH" sz="2000" dirty="0" err="1" smtClean="0"/>
              <a:t>Governance</a:t>
            </a:r>
            <a:r>
              <a:rPr lang="de-CH" sz="2000" dirty="0" smtClean="0"/>
              <a:t> – das systemische Paradigma</a:t>
            </a:r>
            <a:endParaRPr lang="de-CH" sz="2000"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53</a:t>
            </a:fld>
            <a:endParaRPr lang="fr-FR" altLang="de-DE"/>
          </a:p>
        </p:txBody>
      </p:sp>
    </p:spTree>
    <p:extLst>
      <p:ext uri="{BB962C8B-B14F-4D97-AF65-F5344CB8AC3E}">
        <p14:creationId xmlns:p14="http://schemas.microsoft.com/office/powerpoint/2010/main" val="714076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ltLang="de-DE" smtClean="0"/>
          </a:p>
        </p:txBody>
      </p:sp>
      <p:sp>
        <p:nvSpPr>
          <p:cNvPr id="64515" name="SmartArt-Platzhalter 2"/>
          <p:cNvSpPr>
            <a:spLocks noGrp="1"/>
          </p:cNvSpPr>
          <p:nvPr>
            <p:ph type="dgm"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6" y="406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rot="19423440">
            <a:off x="5041900" y="3971503"/>
            <a:ext cx="2196752" cy="1107996"/>
          </a:xfrm>
          <a:prstGeom prst="rect">
            <a:avLst/>
          </a:prstGeom>
          <a:noFill/>
        </p:spPr>
        <p:txBody>
          <a:bodyPr wrap="square" rtlCol="0">
            <a:spAutoFit/>
          </a:bodyPr>
          <a:lstStyle/>
          <a:p>
            <a:r>
              <a:rPr lang="de-CH" sz="6600" b="1" dirty="0" smtClean="0">
                <a:solidFill>
                  <a:schemeClr val="accent5">
                    <a:lumMod val="50000"/>
                  </a:schemeClr>
                </a:solidFill>
              </a:rPr>
              <a:t>NPM</a:t>
            </a:r>
            <a:endParaRPr lang="de-CH" b="1" dirty="0">
              <a:solidFill>
                <a:schemeClr val="accent5">
                  <a:lumMod val="50000"/>
                </a:schemeClr>
              </a:solidFill>
            </a:endParaRPr>
          </a:p>
        </p:txBody>
      </p:sp>
    </p:spTree>
    <p:extLst>
      <p:ext uri="{BB962C8B-B14F-4D97-AF65-F5344CB8AC3E}">
        <p14:creationId xmlns:p14="http://schemas.microsoft.com/office/powerpoint/2010/main" val="18755732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bwMode="auto">
          <a:xfrm>
            <a:off x="464419" y="19320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400" dirty="0" smtClean="0"/>
              <a:t>Vier-Kreis-Modell</a:t>
            </a:r>
            <a:endParaRPr lang="de-CH" altLang="de-DE" dirty="0" smtClean="0"/>
          </a:p>
        </p:txBody>
      </p:sp>
      <p:sp>
        <p:nvSpPr>
          <p:cNvPr id="65539" name="SmartArt-Platzhalter 2"/>
          <p:cNvSpPr>
            <a:spLocks noGrp="1"/>
          </p:cNvSpPr>
          <p:nvPr>
            <p:ph type="dgm"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64704"/>
            <a:ext cx="7564807"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8810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 FLAG folgt NFB</a:t>
            </a:r>
            <a:endParaRPr lang="de-CH" sz="2400" dirty="0"/>
          </a:p>
        </p:txBody>
      </p:sp>
      <p:sp>
        <p:nvSpPr>
          <p:cNvPr id="3" name="SmartArt-Platzhalter 2"/>
          <p:cNvSpPr>
            <a:spLocks noGrp="1"/>
          </p:cNvSpPr>
          <p:nvPr>
            <p:ph type="dgm" idx="1"/>
          </p:nvPr>
        </p:nvSpPr>
        <p:spPr/>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414463"/>
            <a:ext cx="61722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3"/>
          <a:stretch>
            <a:fillRect/>
          </a:stretch>
        </p:blipFill>
        <p:spPr>
          <a:xfrm rot="19857012">
            <a:off x="1441301" y="1281141"/>
            <a:ext cx="5678931" cy="4295718"/>
          </a:xfrm>
          <a:prstGeom prst="rect">
            <a:avLst/>
          </a:prstGeom>
        </p:spPr>
      </p:pic>
    </p:spTree>
    <p:extLst>
      <p:ext uri="{BB962C8B-B14F-4D97-AF65-F5344CB8AC3E}">
        <p14:creationId xmlns:p14="http://schemas.microsoft.com/office/powerpoint/2010/main" val="2514960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Stichworte zum NFB</a:t>
            </a:r>
            <a:endParaRPr lang="de-CH" sz="2400" dirty="0"/>
          </a:p>
        </p:txBody>
      </p:sp>
      <p:sp>
        <p:nvSpPr>
          <p:cNvPr id="5" name="Inhaltsplatzhalter 4"/>
          <p:cNvSpPr>
            <a:spLocks noGrp="1"/>
          </p:cNvSpPr>
          <p:nvPr>
            <p:ph idx="1"/>
          </p:nvPr>
        </p:nvSpPr>
        <p:spPr/>
        <p:txBody>
          <a:bodyPr/>
          <a:lstStyle/>
          <a:p>
            <a:endParaRPr lang="de-CH" sz="1800" dirty="0" smtClean="0"/>
          </a:p>
          <a:p>
            <a:r>
              <a:rPr lang="de-CH" sz="1800" dirty="0" smtClean="0"/>
              <a:t>Neues </a:t>
            </a:r>
            <a:r>
              <a:rPr lang="de-CH" sz="1800" b="1" dirty="0" smtClean="0"/>
              <a:t>Steuerungsinstrument</a:t>
            </a:r>
            <a:r>
              <a:rPr lang="de-CH" sz="1800" dirty="0" smtClean="0"/>
              <a:t>: Voranschlag mit IAFP (Integrierter Aufgaben- und Finanzplan) der die Leistungsgruppen nach Verwaltungseinheiten darstellt.</a:t>
            </a:r>
          </a:p>
          <a:p>
            <a:r>
              <a:rPr lang="de-CH" sz="1800" b="1" dirty="0" smtClean="0"/>
              <a:t>Globalbudgets</a:t>
            </a:r>
            <a:r>
              <a:rPr lang="de-CH" sz="1800" dirty="0" smtClean="0"/>
              <a:t> für den Eigenbereich mit </a:t>
            </a:r>
            <a:r>
              <a:rPr lang="de-CH" sz="1800" b="1" dirty="0" smtClean="0"/>
              <a:t>Leistungsgruppen</a:t>
            </a:r>
            <a:r>
              <a:rPr lang="de-CH" sz="1800" dirty="0" smtClean="0"/>
              <a:t> und ausgewählten Zielen.</a:t>
            </a:r>
          </a:p>
          <a:p>
            <a:r>
              <a:rPr lang="de-CH" sz="1800" dirty="0" smtClean="0"/>
              <a:t>Jährliche </a:t>
            </a:r>
            <a:r>
              <a:rPr lang="de-CH" sz="1800" b="1" dirty="0" smtClean="0"/>
              <a:t>Leistungsvereinbarung</a:t>
            </a:r>
            <a:r>
              <a:rPr lang="de-CH" sz="1800" dirty="0" smtClean="0"/>
              <a:t> zwischen Departement und Amt.</a:t>
            </a:r>
            <a:endParaRPr lang="de-CH" sz="1800" dirty="0"/>
          </a:p>
          <a:p>
            <a:r>
              <a:rPr lang="de-CH" sz="1800" dirty="0" smtClean="0"/>
              <a:t>Klare </a:t>
            </a:r>
            <a:r>
              <a:rPr lang="de-CH" sz="1800" b="1" dirty="0" smtClean="0"/>
              <a:t>Aufgabenteilung</a:t>
            </a:r>
            <a:r>
              <a:rPr lang="de-CH" sz="1800" dirty="0" smtClean="0"/>
              <a:t> BR und Parlament: </a:t>
            </a:r>
            <a:r>
              <a:rPr lang="de-CH" sz="1800" b="1" dirty="0" smtClean="0"/>
              <a:t>Dialog über Planung und mittelfristige Steuerung von Aufgaben und Finanzen soll verstärkt werden</a:t>
            </a:r>
            <a:r>
              <a:rPr lang="de-CH" sz="1800" dirty="0" smtClean="0"/>
              <a:t>. Neu werden dem </a:t>
            </a:r>
            <a:r>
              <a:rPr lang="de-CH" sz="1800" b="1" dirty="0" smtClean="0"/>
              <a:t>Parlament Informationen zur Leistungsseite zur Verfügung gestellt</a:t>
            </a:r>
            <a:r>
              <a:rPr lang="de-CH" sz="1800" dirty="0" smtClean="0"/>
              <a:t>. Es soll auch gezielt Beschlüsse dazu treffen können.</a:t>
            </a:r>
            <a:endParaRPr lang="de-CH" sz="1800" dirty="0"/>
          </a:p>
        </p:txBody>
      </p:sp>
    </p:spTree>
    <p:extLst>
      <p:ext uri="{BB962C8B-B14F-4D97-AF65-F5344CB8AC3E}">
        <p14:creationId xmlns:p14="http://schemas.microsoft.com/office/powerpoint/2010/main" val="322118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86800" cy="990600"/>
          </a:xfrm>
        </p:spPr>
        <p:txBody>
          <a:bodyPr/>
          <a:lstStyle/>
          <a:p>
            <a:r>
              <a:rPr lang="de-CH" sz="2400" dirty="0" smtClean="0"/>
              <a:t>Fazit: Verwaltung</a:t>
            </a:r>
            <a:endParaRPr lang="de-CH" sz="2400" dirty="0"/>
          </a:p>
        </p:txBody>
      </p:sp>
      <p:sp>
        <p:nvSpPr>
          <p:cNvPr id="3" name="Inhaltsplatzhalter 2"/>
          <p:cNvSpPr>
            <a:spLocks noGrp="1"/>
          </p:cNvSpPr>
          <p:nvPr>
            <p:ph idx="1"/>
          </p:nvPr>
        </p:nvSpPr>
        <p:spPr>
          <a:xfrm>
            <a:off x="611560" y="1340768"/>
            <a:ext cx="8064896" cy="4166592"/>
          </a:xfrm>
        </p:spPr>
        <p:txBody>
          <a:bodyPr/>
          <a:lstStyle/>
          <a:p>
            <a:r>
              <a:rPr lang="de-CH" sz="2000" dirty="0" smtClean="0"/>
              <a:t>Sie hat sich modernisiert</a:t>
            </a:r>
          </a:p>
          <a:p>
            <a:endParaRPr lang="de-CH" sz="2000" dirty="0"/>
          </a:p>
          <a:p>
            <a:r>
              <a:rPr lang="de-CH" sz="2000" dirty="0" smtClean="0"/>
              <a:t>Sie hat sich professionalisiert</a:t>
            </a:r>
          </a:p>
          <a:p>
            <a:endParaRPr lang="de-CH" sz="2000" dirty="0"/>
          </a:p>
          <a:p>
            <a:r>
              <a:rPr lang="de-CH" sz="2000" dirty="0" smtClean="0"/>
              <a:t>Sie ist leistungs- und </a:t>
            </a:r>
            <a:r>
              <a:rPr lang="de-CH" sz="2000" dirty="0" err="1" smtClean="0"/>
              <a:t>outcome</a:t>
            </a:r>
            <a:r>
              <a:rPr lang="de-CH" sz="2000" dirty="0" smtClean="0"/>
              <a:t>-orientierter geworden</a:t>
            </a:r>
          </a:p>
          <a:p>
            <a:endParaRPr lang="de-CH" sz="2000" dirty="0"/>
          </a:p>
          <a:p>
            <a:r>
              <a:rPr lang="de-CH" sz="2000" dirty="0" smtClean="0"/>
              <a:t>Sie ist kundenorientierter geworden</a:t>
            </a:r>
          </a:p>
          <a:p>
            <a:endParaRPr lang="de-CH" sz="2000" dirty="0"/>
          </a:p>
          <a:p>
            <a:r>
              <a:rPr lang="de-CH" sz="2000" dirty="0" smtClean="0"/>
              <a:t>Sie hat an Handlungsspielraum gewonnen</a:t>
            </a:r>
          </a:p>
          <a:p>
            <a:endParaRPr lang="de-CH" sz="2000" dirty="0"/>
          </a:p>
          <a:p>
            <a:r>
              <a:rPr lang="de-CH" sz="2000" dirty="0" smtClean="0"/>
              <a:t>…………  (?)</a:t>
            </a:r>
          </a:p>
          <a:p>
            <a:endParaRPr lang="de-CH" dirty="0"/>
          </a:p>
          <a:p>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58</a:t>
            </a:fld>
            <a:endParaRPr lang="fr-FR" altLang="de-DE"/>
          </a:p>
        </p:txBody>
      </p:sp>
    </p:spTree>
    <p:extLst>
      <p:ext uri="{BB962C8B-B14F-4D97-AF65-F5344CB8AC3E}">
        <p14:creationId xmlns:p14="http://schemas.microsoft.com/office/powerpoint/2010/main" val="1625204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686800" cy="990600"/>
          </a:xfrm>
        </p:spPr>
        <p:txBody>
          <a:bodyPr/>
          <a:lstStyle/>
          <a:p>
            <a:r>
              <a:rPr lang="de-CH" sz="2400" dirty="0" smtClean="0"/>
              <a:t>«Die Post-Bürokratie» (Emery 2013)</a:t>
            </a:r>
            <a:endParaRPr lang="de-CH" sz="2400"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5" name="Fußzeilenplatzhalter 4"/>
          <p:cNvSpPr>
            <a:spLocks noGrp="1"/>
          </p:cNvSpPr>
          <p:nvPr>
            <p:ph type="ftr" sz="quarter" idx="4294967295"/>
          </p:nvPr>
        </p:nvSpPr>
        <p:spPr>
          <a:xfrm>
            <a:off x="3419872" y="4653136"/>
            <a:ext cx="4038600" cy="457200"/>
          </a:xfrm>
          <a:prstGeom prst="rect">
            <a:avLst/>
          </a:prstGeom>
        </p:spPr>
        <p:txBody>
          <a:bodyPr/>
          <a:lstStyle/>
          <a:p>
            <a:r>
              <a:rPr lang="fr-FR" altLang="de-DE" smtClean="0"/>
              <a:t>Titre de la présentation</a:t>
            </a:r>
            <a:endParaRPr lang="fr-FR" altLang="de-DE"/>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59</a:t>
            </a:fld>
            <a:endParaRPr lang="fr-FR" altLang="de-DE"/>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32982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70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bwMode="auto">
          <a:xfrm>
            <a:off x="473075" y="6921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400" smtClean="0"/>
              <a:t>Inhalt</a:t>
            </a:r>
          </a:p>
        </p:txBody>
      </p:sp>
      <p:sp>
        <p:nvSpPr>
          <p:cNvPr id="19459" name="Inhaltsplatzhalter 2"/>
          <p:cNvSpPr>
            <a:spLocks noGrp="1"/>
          </p:cNvSpPr>
          <p:nvPr>
            <p:ph idx="1"/>
          </p:nvPr>
        </p:nvSpPr>
        <p:spPr bwMode="auto">
          <a:xfrm>
            <a:off x="504825" y="15684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Arial Unicode MS" pitchFamily="34" charset="-128"/>
              <a:buAutoNum type="arabicPeriod"/>
            </a:pPr>
            <a:r>
              <a:rPr lang="de-CH" altLang="de-DE" sz="2400" dirty="0" smtClean="0">
                <a:solidFill>
                  <a:srgbClr val="C00000"/>
                </a:solidFill>
              </a:rPr>
              <a:t>Staat und Verwaltung in der Schweiz</a:t>
            </a:r>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r>
              <a:rPr lang="de-CH" altLang="de-DE" sz="2000" dirty="0" smtClean="0"/>
              <a:t>Wandel in Politik und Verwaltung</a:t>
            </a:r>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endParaRPr lang="de-CH" altLang="de-DE" sz="2000" dirty="0"/>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r>
              <a:rPr lang="de-CH" altLang="de-DE" sz="2000" dirty="0" smtClean="0"/>
              <a:t>New Public Governance</a:t>
            </a:r>
          </a:p>
        </p:txBody>
      </p:sp>
    </p:spTree>
    <p:extLst>
      <p:ext uri="{BB962C8B-B14F-4D97-AF65-F5344CB8AC3E}">
        <p14:creationId xmlns:p14="http://schemas.microsoft.com/office/powerpoint/2010/main" val="107975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8686800" cy="990600"/>
          </a:xfrm>
        </p:spPr>
        <p:txBody>
          <a:bodyPr/>
          <a:lstStyle/>
          <a:p>
            <a:r>
              <a:rPr lang="de-CH" sz="2400" dirty="0" smtClean="0"/>
              <a:t>Die Entgrenzung des Staats: </a:t>
            </a:r>
            <a:r>
              <a:rPr lang="de-CH" sz="2400" dirty="0" err="1" smtClean="0"/>
              <a:t>Governance</a:t>
            </a:r>
            <a:endParaRPr lang="de-CH" sz="2400" dirty="0"/>
          </a:p>
        </p:txBody>
      </p:sp>
      <p:sp>
        <p:nvSpPr>
          <p:cNvPr id="3" name="Inhaltsplatzhalter 2"/>
          <p:cNvSpPr>
            <a:spLocks noGrp="1"/>
          </p:cNvSpPr>
          <p:nvPr>
            <p:ph idx="1"/>
          </p:nvPr>
        </p:nvSpPr>
        <p:spPr/>
        <p:txBody>
          <a:bodyPr/>
          <a:lstStyle/>
          <a:p>
            <a:r>
              <a:rPr lang="de-CH" sz="2000" dirty="0" smtClean="0"/>
              <a:t>Die neuen Herausforderungen können immer weniger in den traditionellen territorialen und hierarchischen Strukturen bewältigt werden.</a:t>
            </a:r>
          </a:p>
          <a:p>
            <a:endParaRPr lang="de-CH" sz="2000" dirty="0"/>
          </a:p>
          <a:p>
            <a:r>
              <a:rPr lang="de-CH" sz="2000" dirty="0" smtClean="0"/>
              <a:t>An ihre Stelle treten </a:t>
            </a:r>
            <a:r>
              <a:rPr lang="de-CH" sz="2000" dirty="0" err="1" smtClean="0"/>
              <a:t>Governance</a:t>
            </a:r>
            <a:r>
              <a:rPr lang="de-CH" sz="2000" dirty="0" smtClean="0"/>
              <a:t>-Strukturen, d.h. nicht hierarchische Netzwerke über verschiedene Ebenen hinweg (multi-level) und ohne klare Grenzen zwischen Staat, Gesellschaft und privatem Sektor, in denen Lösungen ausgehandelt werden.</a:t>
            </a:r>
          </a:p>
          <a:p>
            <a:endParaRPr lang="de-CH" sz="2000" dirty="0"/>
          </a:p>
          <a:p>
            <a:r>
              <a:rPr lang="de-CH" sz="2000" dirty="0" smtClean="0"/>
              <a:t>Beispiele: Agglomerationspolitik, Programmvereinbarungen (+ internationale Organisationen)</a:t>
            </a:r>
          </a:p>
          <a:p>
            <a:endParaRPr lang="de-CH" dirty="0" smtClean="0"/>
          </a:p>
          <a:p>
            <a:endParaRPr lang="de-CH" dirty="0"/>
          </a:p>
          <a:p>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60</a:t>
            </a:fld>
            <a:endParaRPr lang="fr-FR" altLang="de-DE"/>
          </a:p>
        </p:txBody>
      </p:sp>
    </p:spTree>
    <p:extLst>
      <p:ext uri="{BB962C8B-B14F-4D97-AF65-F5344CB8AC3E}">
        <p14:creationId xmlns:p14="http://schemas.microsoft.com/office/powerpoint/2010/main" val="28868868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504" y="457200"/>
            <a:ext cx="8686800" cy="990600"/>
          </a:xfrm>
        </p:spPr>
        <p:txBody>
          <a:bodyPr/>
          <a:lstStyle/>
          <a:p>
            <a:r>
              <a:rPr lang="en-GB" altLang="de-DE" sz="2400" dirty="0" smtClean="0"/>
              <a:t>In a nutshell:</a:t>
            </a:r>
          </a:p>
        </p:txBody>
      </p:sp>
      <p:sp>
        <p:nvSpPr>
          <p:cNvPr id="18435" name="Rectangle 3"/>
          <p:cNvSpPr>
            <a:spLocks noGrp="1" noChangeArrowheads="1"/>
          </p:cNvSpPr>
          <p:nvPr>
            <p:ph type="body" idx="1"/>
          </p:nvPr>
        </p:nvSpPr>
        <p:spPr>
          <a:xfrm>
            <a:off x="705992" y="1700213"/>
            <a:ext cx="7640637" cy="4114800"/>
          </a:xfrm>
        </p:spPr>
        <p:txBody>
          <a:bodyPr/>
          <a:lstStyle/>
          <a:p>
            <a:pPr algn="ctr">
              <a:lnSpc>
                <a:spcPct val="130000"/>
              </a:lnSpc>
              <a:buFont typeface="Wingdings" pitchFamily="2" charset="2"/>
              <a:buNone/>
            </a:pPr>
            <a:r>
              <a:rPr lang="en-US" altLang="de-DE" dirty="0" smtClean="0"/>
              <a:t>	</a:t>
            </a:r>
            <a:r>
              <a:rPr lang="en-US" altLang="de-DE" sz="2000" dirty="0" smtClean="0"/>
              <a:t>Governance stresses the importance of network structures and the blurring of a clear cut distinction between the state and the private sector, the multilevel character of sub- and supranational state activities, the decreasing importance of hierarchies, the importance of processes instead of structures, mainly negotiation and cooperation instead of coercion, command and control (</a:t>
            </a:r>
            <a:r>
              <a:rPr lang="en-US" altLang="de-DE" sz="2000" dirty="0" err="1" smtClean="0"/>
              <a:t>Kersbergen</a:t>
            </a:r>
            <a:r>
              <a:rPr lang="en-US" altLang="de-DE" sz="2000" dirty="0" smtClean="0"/>
              <a:t>/Van </a:t>
            </a:r>
            <a:r>
              <a:rPr lang="en-US" altLang="de-DE" sz="2000" dirty="0" err="1" smtClean="0"/>
              <a:t>Waarden</a:t>
            </a:r>
            <a:r>
              <a:rPr lang="en-US" altLang="de-DE" sz="2000" dirty="0" smtClean="0"/>
              <a:t> 2004: 152),</a:t>
            </a:r>
            <a:r>
              <a:rPr lang="de-DE" altLang="de-DE" sz="2000" dirty="0" smtClean="0"/>
              <a:t> </a:t>
            </a:r>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BCC081DA-48B2-4E8B-8DD9-97126EED9ABB}" type="slidenum">
              <a:rPr lang="fr-FR" smtClean="0">
                <a:solidFill>
                  <a:schemeClr val="bg2"/>
                </a:solidFill>
              </a:rPr>
              <a:pPr>
                <a:defRPr/>
              </a:pPr>
              <a:t>61</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29068380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1"/>
          <p:cNvSpPr>
            <a:spLocks noGrp="1"/>
          </p:cNvSpPr>
          <p:nvPr>
            <p:ph type="title"/>
          </p:nvPr>
        </p:nvSpPr>
        <p:spPr/>
        <p:txBody>
          <a:bodyPr/>
          <a:lstStyle/>
          <a:p>
            <a:endParaRPr lang="de-CH" altLang="de-DE" smtClean="0"/>
          </a:p>
        </p:txBody>
      </p:sp>
      <p:sp>
        <p:nvSpPr>
          <p:cNvPr id="123907" name="Inhaltsplatzhalter 2"/>
          <p:cNvSpPr>
            <a:spLocks noGrp="1"/>
          </p:cNvSpPr>
          <p:nvPr>
            <p:ph idx="1"/>
          </p:nvPr>
        </p:nvSpPr>
        <p:spPr/>
        <p:txBody>
          <a:bodyPr/>
          <a:lstStyle/>
          <a:p>
            <a:endParaRPr lang="de-CH" altLang="de-DE" smtClean="0"/>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27188996-53FE-4428-8EE9-20E1898EB8A0}" type="slidenum">
              <a:rPr lang="fr-FR" smtClean="0">
                <a:solidFill>
                  <a:schemeClr val="bg2"/>
                </a:solidFill>
              </a:rPr>
              <a:pPr>
                <a:defRPr/>
              </a:pPr>
              <a:t>62</a:t>
            </a:fld>
            <a:r>
              <a:rPr lang="fr-FR" smtClean="0">
                <a:solidFill>
                  <a:schemeClr val="bg2"/>
                </a:solidFill>
              </a:rPr>
              <a:t> </a:t>
            </a:r>
            <a:r>
              <a:rPr lang="fr-FR" smtClean="0"/>
              <a:t>|</a:t>
            </a:r>
            <a:endParaRPr lang="fr-FR"/>
          </a:p>
        </p:txBody>
      </p:sp>
      <p:pic>
        <p:nvPicPr>
          <p:cNvPr id="1239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42912"/>
            <a:ext cx="64674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390" y="1800225"/>
            <a:ext cx="54578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52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p:txBody>
          <a:bodyPr/>
          <a:lstStyle/>
          <a:p>
            <a:r>
              <a:rPr lang="de-CH" altLang="de-DE" sz="2400" smtClean="0"/>
              <a:t>Soft-Laws-Akte</a:t>
            </a:r>
            <a:endParaRPr lang="de-CH" altLang="de-DE" smtClean="0"/>
          </a:p>
        </p:txBody>
      </p:sp>
      <p:sp>
        <p:nvSpPr>
          <p:cNvPr id="124931" name="Inhaltsplatzhalter 2"/>
          <p:cNvSpPr>
            <a:spLocks noGrp="1"/>
          </p:cNvSpPr>
          <p:nvPr>
            <p:ph idx="1"/>
          </p:nvPr>
        </p:nvSpPr>
        <p:spPr>
          <a:xfrm>
            <a:off x="714375" y="1500188"/>
            <a:ext cx="7640638" cy="4114800"/>
          </a:xfrm>
        </p:spPr>
        <p:txBody>
          <a:bodyPr/>
          <a:lstStyle/>
          <a:p>
            <a:r>
              <a:rPr lang="de-CH" altLang="de-DE" sz="2000" smtClean="0"/>
              <a:t>Staatlich Akte, die nicht auf dem Legalitätsprinzip basieren, gewinnen an Bedeutung</a:t>
            </a:r>
          </a:p>
          <a:p>
            <a:endParaRPr lang="de-CH" altLang="de-DE" sz="2000" smtClean="0"/>
          </a:p>
          <a:p>
            <a:r>
              <a:rPr lang="de-CH" altLang="de-DE" sz="2000" smtClean="0"/>
              <a:t>Sie ergänzen die klassischen Akte: Gesetze, Verfügungen, Verträge, Planungs- und Koordinationsakte</a:t>
            </a:r>
          </a:p>
          <a:p>
            <a:endParaRPr lang="de-CH" altLang="de-DE" sz="2000" smtClean="0"/>
          </a:p>
          <a:p>
            <a:r>
              <a:rPr lang="de-CH" altLang="de-DE" sz="2000" smtClean="0"/>
              <a:t>Sie erhöhen die Flexibilität (Anwendung des Verhältnismässigkeitsprinzip), haben teilweise auch experimentellen Charakter und sind nicht völlig neu</a:t>
            </a:r>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4E4FD28A-35C5-4388-A302-887F8743E711}" type="slidenum">
              <a:rPr lang="fr-FR" smtClean="0">
                <a:solidFill>
                  <a:schemeClr val="bg2"/>
                </a:solidFill>
              </a:rPr>
              <a:pPr>
                <a:defRPr/>
              </a:pPr>
              <a:t>63</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1026344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el 1"/>
          <p:cNvSpPr>
            <a:spLocks noGrp="1"/>
          </p:cNvSpPr>
          <p:nvPr>
            <p:ph type="title"/>
          </p:nvPr>
        </p:nvSpPr>
        <p:spPr>
          <a:xfrm>
            <a:off x="179512" y="620688"/>
            <a:ext cx="8568952" cy="360040"/>
          </a:xfrm>
        </p:spPr>
        <p:txBody>
          <a:bodyPr/>
          <a:lstStyle/>
          <a:p>
            <a:r>
              <a:rPr lang="de-CH" altLang="de-DE" sz="2400" dirty="0" smtClean="0"/>
              <a:t>Begründung von Soft-Law-Akten durch das BG</a:t>
            </a:r>
          </a:p>
        </p:txBody>
      </p:sp>
      <p:sp>
        <p:nvSpPr>
          <p:cNvPr id="125955" name="Inhaltsplatzhalter 2"/>
          <p:cNvSpPr>
            <a:spLocks noGrp="1"/>
          </p:cNvSpPr>
          <p:nvPr>
            <p:ph idx="1"/>
          </p:nvPr>
        </p:nvSpPr>
        <p:spPr>
          <a:xfrm>
            <a:off x="683568" y="1700808"/>
            <a:ext cx="7640638" cy="4114800"/>
          </a:xfrm>
        </p:spPr>
        <p:txBody>
          <a:bodyPr/>
          <a:lstStyle/>
          <a:p>
            <a:pPr>
              <a:buFont typeface="Wingdings" pitchFamily="2" charset="2"/>
              <a:buNone/>
            </a:pPr>
            <a:r>
              <a:rPr lang="de-CH" altLang="de-DE" dirty="0" smtClean="0"/>
              <a:t>	Es ist nicht notwendig, dass jeder staatliche Eingriff in Form einer Verfügung erfolgt, denn dies könnte das gute Funktionieren der Verwaltung beeinträchtigen. </a:t>
            </a:r>
          </a:p>
          <a:p>
            <a:pPr>
              <a:buFont typeface="Wingdings" pitchFamily="2" charset="2"/>
              <a:buNone/>
            </a:pPr>
            <a:endParaRPr lang="de-CH" altLang="de-DE" dirty="0"/>
          </a:p>
          <a:p>
            <a:pPr>
              <a:buFont typeface="Wingdings" pitchFamily="2" charset="2"/>
              <a:buNone/>
            </a:pPr>
            <a:r>
              <a:rPr lang="de-CH" altLang="de-DE" dirty="0" smtClean="0"/>
              <a:t>	Es ist häufig notwendig, dass Behörden auf informelle Weise vorgehen (BGE 128 II 156, 163, frei übersetzt).</a:t>
            </a:r>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B08DBDE9-5490-4F79-A204-BE76D34AAF8B}" type="slidenum">
              <a:rPr lang="fr-FR" smtClean="0">
                <a:solidFill>
                  <a:schemeClr val="bg2"/>
                </a:solidFill>
              </a:rPr>
              <a:pPr>
                <a:defRPr/>
              </a:pPr>
              <a:t>64</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611350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Nationaler Dialog Sozialpolitik</a:t>
            </a:r>
            <a:endParaRPr lang="en-US" dirty="0"/>
          </a:p>
        </p:txBody>
      </p:sp>
      <p:pic>
        <p:nvPicPr>
          <p:cNvPr id="5" name="Inhaltsplatzhalter 4"/>
          <p:cNvPicPr>
            <a:picLocks noGrp="1" noChangeAspect="1"/>
          </p:cNvPicPr>
          <p:nvPr>
            <p:ph idx="1"/>
          </p:nvPr>
        </p:nvPicPr>
        <p:blipFill>
          <a:blip r:embed="rId2"/>
          <a:stretch>
            <a:fillRect/>
          </a:stretch>
        </p:blipFill>
        <p:spPr>
          <a:xfrm>
            <a:off x="1216846" y="1447800"/>
            <a:ext cx="6710308" cy="4343400"/>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B57E5F4D-4FD6-4330-A3D8-598BB4619458}" type="slidenum">
              <a:rPr lang="fr-FR" smtClean="0">
                <a:solidFill>
                  <a:schemeClr val="bg2"/>
                </a:solidFill>
              </a:rPr>
              <a:pPr>
                <a:defRPr/>
              </a:pPr>
              <a:t>65</a:t>
            </a:fld>
            <a:r>
              <a:rPr lang="fr-FR" smtClean="0">
                <a:solidFill>
                  <a:schemeClr val="bg2"/>
                </a:solidFill>
              </a:rPr>
              <a:t> </a:t>
            </a:r>
            <a:r>
              <a:rPr lang="fr-FR" smtClean="0"/>
              <a:t>|</a:t>
            </a:r>
            <a:endParaRPr lang="fr-FR"/>
          </a:p>
        </p:txBody>
      </p:sp>
      <p:sp>
        <p:nvSpPr>
          <p:cNvPr id="6" name="Abgerundetes Rechteck 5"/>
          <p:cNvSpPr/>
          <p:nvPr/>
        </p:nvSpPr>
        <p:spPr bwMode="auto">
          <a:xfrm>
            <a:off x="1115616" y="4077072"/>
            <a:ext cx="3218656" cy="1130424"/>
          </a:xfrm>
          <a:prstGeom prst="roundRect">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8265268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Kantonale Konferenz der </a:t>
            </a:r>
            <a:r>
              <a:rPr lang="de-CH" dirty="0" err="1" smtClean="0"/>
              <a:t>SozialdirektorInnen</a:t>
            </a:r>
            <a:endParaRPr lang="en-US" dirty="0"/>
          </a:p>
        </p:txBody>
      </p:sp>
      <p:pic>
        <p:nvPicPr>
          <p:cNvPr id="6" name="Inhaltsplatzhalter 5"/>
          <p:cNvPicPr>
            <a:picLocks noGrp="1" noChangeAspect="1"/>
          </p:cNvPicPr>
          <p:nvPr>
            <p:ph idx="1"/>
          </p:nvPr>
        </p:nvPicPr>
        <p:blipFill>
          <a:blip r:embed="rId2"/>
          <a:stretch>
            <a:fillRect/>
          </a:stretch>
        </p:blipFill>
        <p:spPr>
          <a:xfrm>
            <a:off x="1101865" y="1524000"/>
            <a:ext cx="6940269" cy="4343400"/>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B57E5F4D-4FD6-4330-A3D8-598BB4619458}" type="slidenum">
              <a:rPr lang="fr-FR" smtClean="0">
                <a:solidFill>
                  <a:schemeClr val="bg2"/>
                </a:solidFill>
              </a:rPr>
              <a:pPr>
                <a:defRPr/>
              </a:pPr>
              <a:t>66</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3728483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Politik in </a:t>
            </a:r>
            <a:r>
              <a:rPr lang="de-CH" dirty="0" err="1" smtClean="0"/>
              <a:t>Gouvernanzstrukturen</a:t>
            </a:r>
            <a:endParaRPr lang="en-US" dirty="0"/>
          </a:p>
        </p:txBody>
      </p:sp>
      <p:sp>
        <p:nvSpPr>
          <p:cNvPr id="3" name="Inhaltsplatzhalter 2"/>
          <p:cNvSpPr>
            <a:spLocks noGrp="1"/>
          </p:cNvSpPr>
          <p:nvPr>
            <p:ph idx="1"/>
          </p:nvPr>
        </p:nvSpPr>
        <p:spPr>
          <a:xfrm>
            <a:off x="228600" y="1844824"/>
            <a:ext cx="8686800" cy="4022576"/>
          </a:xfrm>
        </p:spPr>
        <p:txBody>
          <a:bodyPr/>
          <a:lstStyle/>
          <a:p>
            <a:r>
              <a:rPr lang="de-CH" dirty="0" smtClean="0"/>
              <a:t>Multi-level (B-K-G)</a:t>
            </a:r>
          </a:p>
          <a:p>
            <a:endParaRPr lang="de-CH" dirty="0"/>
          </a:p>
          <a:p>
            <a:r>
              <a:rPr lang="de-CH" dirty="0" smtClean="0"/>
              <a:t>Staatliche und private Akteure</a:t>
            </a:r>
          </a:p>
          <a:p>
            <a:endParaRPr lang="de-CH" dirty="0"/>
          </a:p>
          <a:p>
            <a:r>
              <a:rPr lang="de-CH" dirty="0" smtClean="0"/>
              <a:t>Nicht-hierarchisch, netzwerkartig</a:t>
            </a:r>
          </a:p>
          <a:p>
            <a:endParaRPr lang="de-CH" dirty="0"/>
          </a:p>
          <a:p>
            <a:r>
              <a:rPr lang="de-CH" dirty="0" smtClean="0"/>
              <a:t>Verhandlungs- und konsensorientiert</a:t>
            </a:r>
          </a:p>
          <a:p>
            <a:endParaRPr lang="de-CH" dirty="0"/>
          </a:p>
          <a:p>
            <a:endParaRPr lang="en-US" dirty="0"/>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B57E5F4D-4FD6-4330-A3D8-598BB4619458}" type="slidenum">
              <a:rPr lang="fr-FR" smtClean="0">
                <a:solidFill>
                  <a:schemeClr val="bg2"/>
                </a:solidFill>
              </a:rPr>
              <a:pPr>
                <a:defRPr/>
              </a:pPr>
              <a:t>67</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33251703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bwMode="auto">
          <a:xfrm>
            <a:off x="473075" y="6921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de-DE" sz="2400" smtClean="0"/>
              <a:t>Inhalt</a:t>
            </a:r>
          </a:p>
        </p:txBody>
      </p:sp>
      <p:sp>
        <p:nvSpPr>
          <p:cNvPr id="19459" name="Inhaltsplatzhalter 2"/>
          <p:cNvSpPr>
            <a:spLocks noGrp="1"/>
          </p:cNvSpPr>
          <p:nvPr>
            <p:ph idx="1"/>
          </p:nvPr>
        </p:nvSpPr>
        <p:spPr bwMode="auto">
          <a:xfrm>
            <a:off x="504825" y="15684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Arial Unicode MS" pitchFamily="34" charset="-128"/>
              <a:buAutoNum type="arabicPeriod"/>
            </a:pPr>
            <a:r>
              <a:rPr lang="de-CH" altLang="de-DE" sz="2000" dirty="0" smtClean="0"/>
              <a:t>Staat und Verwaltung in der Schweiz</a:t>
            </a:r>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r>
              <a:rPr lang="de-CH" altLang="de-DE" sz="2000" dirty="0" smtClean="0"/>
              <a:t>Die Verwaltung heute</a:t>
            </a:r>
          </a:p>
          <a:p>
            <a:pPr marL="514350" indent="-514350">
              <a:buFont typeface="Arial Unicode MS" pitchFamily="34" charset="-128"/>
              <a:buAutoNum type="arabicPeriod"/>
            </a:pPr>
            <a:endParaRPr lang="de-CH" altLang="de-DE" sz="2000" dirty="0" smtClean="0"/>
          </a:p>
          <a:p>
            <a:pPr marL="514350" indent="-514350">
              <a:buFont typeface="Arial Unicode MS" pitchFamily="34" charset="-128"/>
              <a:buAutoNum type="arabicPeriod"/>
            </a:pPr>
            <a:r>
              <a:rPr lang="de-CH" altLang="de-DE" dirty="0" smtClean="0">
                <a:solidFill>
                  <a:srgbClr val="FF0000"/>
                </a:solidFill>
              </a:rPr>
              <a:t>Verwaltung und Politik</a:t>
            </a:r>
          </a:p>
        </p:txBody>
      </p:sp>
    </p:spTree>
    <p:extLst>
      <p:ext uri="{BB962C8B-B14F-4D97-AF65-F5344CB8AC3E}">
        <p14:creationId xmlns:p14="http://schemas.microsoft.com/office/powerpoint/2010/main" val="4105745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971600" y="548680"/>
            <a:ext cx="7378700" cy="309562"/>
          </a:xfrm>
        </p:spPr>
        <p:txBody>
          <a:bodyPr/>
          <a:lstStyle/>
          <a:p>
            <a:r>
              <a:rPr lang="de-CH" altLang="de-DE" sz="2400" dirty="0" smtClean="0"/>
              <a:t>These: Verwaltung übernimmt zunehmend auch eine politische Rolle</a:t>
            </a:r>
          </a:p>
        </p:txBody>
      </p:sp>
      <p:sp>
        <p:nvSpPr>
          <p:cNvPr id="8195" name="Inhaltsplatzhalter 2"/>
          <p:cNvSpPr>
            <a:spLocks noGrp="1"/>
          </p:cNvSpPr>
          <p:nvPr>
            <p:ph idx="1"/>
          </p:nvPr>
        </p:nvSpPr>
        <p:spPr>
          <a:xfrm>
            <a:off x="928688" y="1785938"/>
            <a:ext cx="7640637" cy="4114800"/>
          </a:xfrm>
        </p:spPr>
        <p:txBody>
          <a:bodyPr/>
          <a:lstStyle/>
          <a:p>
            <a:r>
              <a:rPr lang="de-CH" altLang="de-DE" sz="2000" dirty="0" smtClean="0"/>
              <a:t>Klassische Dichotomie zwischen politischer Verantwortung und technischer Ausführung wird aufgehoben</a:t>
            </a:r>
          </a:p>
          <a:p>
            <a:endParaRPr lang="de-CH" altLang="de-DE" sz="2000" dirty="0" smtClean="0"/>
          </a:p>
          <a:p>
            <a:r>
              <a:rPr lang="de-CH" altLang="de-DE" sz="2000" dirty="0" smtClean="0"/>
              <a:t>Unterordnung der Verwaltung unter die gewählten Behörden wird in Frage gestellt</a:t>
            </a:r>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DCF91B00-7E50-48B6-9D0E-2D299341031B}" type="slidenum">
              <a:rPr lang="fr-FR" smtClean="0">
                <a:solidFill>
                  <a:schemeClr val="bg2"/>
                </a:solidFill>
              </a:rPr>
              <a:pPr>
                <a:defRPr/>
              </a:pPr>
              <a:t>69</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4032986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57188" y="365920"/>
            <a:ext cx="8621712" cy="7635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CH" altLang="fr-FR" sz="2400" b="1" dirty="0" smtClean="0"/>
              <a:t>Die drei Säulen des politischen Systems</a:t>
            </a:r>
            <a:endParaRPr lang="de-DE" altLang="fr-FR" sz="2400" b="1" dirty="0" smtClean="0"/>
          </a:p>
        </p:txBody>
      </p:sp>
      <p:sp>
        <p:nvSpPr>
          <p:cNvPr id="27651" name="Text Box 3"/>
          <p:cNvSpPr txBox="1">
            <a:spLocks noChangeArrowheads="1"/>
          </p:cNvSpPr>
          <p:nvPr/>
        </p:nvSpPr>
        <p:spPr bwMode="auto">
          <a:xfrm>
            <a:off x="1043608" y="4514057"/>
            <a:ext cx="705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a:spcBef>
                <a:spcPct val="50000"/>
              </a:spcBef>
            </a:pPr>
            <a:endParaRPr lang="fr-FR" altLang="fr-FR" sz="1600" i="0">
              <a:latin typeface="Times New Roman" panose="02020603050405020304" pitchFamily="18" charset="0"/>
            </a:endParaRPr>
          </a:p>
        </p:txBody>
      </p:sp>
      <p:sp>
        <p:nvSpPr>
          <p:cNvPr id="27652" name="Text Box 4"/>
          <p:cNvSpPr txBox="1">
            <a:spLocks noChangeArrowheads="1"/>
          </p:cNvSpPr>
          <p:nvPr/>
        </p:nvSpPr>
        <p:spPr bwMode="auto">
          <a:xfrm>
            <a:off x="1043608" y="4729957"/>
            <a:ext cx="6769100" cy="5984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algn="ctr">
              <a:spcBef>
                <a:spcPct val="50000"/>
              </a:spcBef>
            </a:pPr>
            <a:r>
              <a:rPr lang="de-CH" altLang="fr-FR" sz="3200" b="1" i="0">
                <a:solidFill>
                  <a:srgbClr val="FF0000"/>
                </a:solidFill>
              </a:rPr>
              <a:t>Gesellschaft</a:t>
            </a:r>
            <a:endParaRPr lang="de-DE" altLang="fr-FR" sz="3200" b="1" i="0">
              <a:solidFill>
                <a:srgbClr val="FF0000"/>
              </a:solidFill>
            </a:endParaRPr>
          </a:p>
        </p:txBody>
      </p:sp>
      <p:sp>
        <p:nvSpPr>
          <p:cNvPr id="27653" name="Text Box 5"/>
          <p:cNvSpPr txBox="1">
            <a:spLocks noChangeArrowheads="1"/>
          </p:cNvSpPr>
          <p:nvPr/>
        </p:nvSpPr>
        <p:spPr bwMode="auto">
          <a:xfrm rot="16200000">
            <a:off x="100633" y="3153570"/>
            <a:ext cx="2520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a:spcBef>
                <a:spcPct val="50000"/>
              </a:spcBef>
            </a:pPr>
            <a:r>
              <a:rPr lang="de-CH" altLang="fr-FR" sz="2600" b="1" i="0"/>
              <a:t>Föderalismus</a:t>
            </a:r>
            <a:endParaRPr lang="de-DE" altLang="fr-FR" sz="2600" b="1" i="0"/>
          </a:p>
        </p:txBody>
      </p:sp>
      <p:sp>
        <p:nvSpPr>
          <p:cNvPr id="27654" name="Rectangle 6"/>
          <p:cNvSpPr>
            <a:spLocks noChangeArrowheads="1"/>
          </p:cNvSpPr>
          <p:nvPr/>
        </p:nvSpPr>
        <p:spPr bwMode="auto">
          <a:xfrm>
            <a:off x="1043608" y="2137570"/>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eaLnBrk="1" hangingPunct="1"/>
            <a:endParaRPr lang="de-CH" altLang="fr-FR"/>
          </a:p>
        </p:txBody>
      </p:sp>
      <p:sp>
        <p:nvSpPr>
          <p:cNvPr id="27655" name="Text Box 7"/>
          <p:cNvSpPr txBox="1">
            <a:spLocks noChangeArrowheads="1"/>
          </p:cNvSpPr>
          <p:nvPr/>
        </p:nvSpPr>
        <p:spPr bwMode="auto">
          <a:xfrm rot="16200000">
            <a:off x="2838276" y="3144839"/>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a:spcBef>
                <a:spcPct val="50000"/>
              </a:spcBef>
            </a:pPr>
            <a:r>
              <a:rPr lang="de-CH" altLang="fr-FR" sz="2600" b="1" i="0"/>
              <a:t>Konkordanz</a:t>
            </a:r>
            <a:endParaRPr lang="de-DE" altLang="fr-FR" sz="2200" b="1" i="0"/>
          </a:p>
        </p:txBody>
      </p:sp>
      <p:sp>
        <p:nvSpPr>
          <p:cNvPr id="27656" name="Rectangle 8"/>
          <p:cNvSpPr>
            <a:spLocks noChangeArrowheads="1"/>
          </p:cNvSpPr>
          <p:nvPr/>
        </p:nvSpPr>
        <p:spPr bwMode="auto">
          <a:xfrm>
            <a:off x="3780458" y="2137570"/>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eaLnBrk="1" hangingPunct="1"/>
            <a:endParaRPr lang="de-CH" altLang="fr-FR"/>
          </a:p>
        </p:txBody>
      </p:sp>
      <p:sp>
        <p:nvSpPr>
          <p:cNvPr id="27657" name="Text Box 9"/>
          <p:cNvSpPr txBox="1">
            <a:spLocks noChangeArrowheads="1"/>
          </p:cNvSpPr>
          <p:nvPr/>
        </p:nvSpPr>
        <p:spPr bwMode="auto">
          <a:xfrm rot="16200000">
            <a:off x="5914852" y="2874963"/>
            <a:ext cx="23764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a:spcBef>
                <a:spcPct val="50000"/>
              </a:spcBef>
            </a:pPr>
            <a:r>
              <a:rPr lang="de-CH" altLang="fr-FR" sz="2600" b="1" i="0"/>
              <a:t>Direkte</a:t>
            </a:r>
            <a:r>
              <a:rPr lang="de-CH" altLang="fr-FR" sz="2600" b="1" i="0">
                <a:latin typeface="Times New Roman" panose="02020603050405020304" pitchFamily="18" charset="0"/>
              </a:rPr>
              <a:t> </a:t>
            </a:r>
            <a:r>
              <a:rPr lang="de-CH" altLang="fr-FR" sz="2600" b="1" i="0"/>
              <a:t>Demokratie</a:t>
            </a:r>
            <a:endParaRPr lang="de-DE" altLang="fr-FR" sz="2600" b="1" i="0"/>
          </a:p>
        </p:txBody>
      </p:sp>
      <p:sp>
        <p:nvSpPr>
          <p:cNvPr id="27658" name="Rectangle 10"/>
          <p:cNvSpPr>
            <a:spLocks noChangeArrowheads="1"/>
          </p:cNvSpPr>
          <p:nvPr/>
        </p:nvSpPr>
        <p:spPr bwMode="auto">
          <a:xfrm>
            <a:off x="6660183" y="2137570"/>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eaLnBrk="1" hangingPunct="1"/>
            <a:endParaRPr lang="de-CH" altLang="fr-FR"/>
          </a:p>
        </p:txBody>
      </p:sp>
      <p:sp>
        <p:nvSpPr>
          <p:cNvPr id="27659" name="AutoShape 11"/>
          <p:cNvSpPr>
            <a:spLocks noChangeArrowheads="1"/>
          </p:cNvSpPr>
          <p:nvPr/>
        </p:nvSpPr>
        <p:spPr bwMode="auto">
          <a:xfrm>
            <a:off x="1043608" y="1129507"/>
            <a:ext cx="6769100" cy="93662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eaLnBrk="1" hangingPunct="1"/>
            <a:endParaRPr lang="de-CH" altLang="fr-FR"/>
          </a:p>
        </p:txBody>
      </p:sp>
      <p:sp>
        <p:nvSpPr>
          <p:cNvPr id="27660" name="Text Box 12"/>
          <p:cNvSpPr txBox="1">
            <a:spLocks noChangeArrowheads="1"/>
          </p:cNvSpPr>
          <p:nvPr/>
        </p:nvSpPr>
        <p:spPr bwMode="auto">
          <a:xfrm>
            <a:off x="3204195" y="1345407"/>
            <a:ext cx="2376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Unicode MS" panose="020B0604020202020204" pitchFamily="34" charset="-128"/>
              </a:defRPr>
            </a:lvl1pPr>
            <a:lvl2pPr marL="742950" indent="-285750">
              <a:defRPr i="1">
                <a:solidFill>
                  <a:schemeClr val="tx1"/>
                </a:solidFill>
                <a:latin typeface="Arial Unicode MS" panose="020B0604020202020204" pitchFamily="34" charset="-128"/>
              </a:defRPr>
            </a:lvl2pPr>
            <a:lvl3pPr marL="1143000" indent="-228600">
              <a:defRPr i="1">
                <a:solidFill>
                  <a:schemeClr val="tx1"/>
                </a:solidFill>
                <a:latin typeface="Arial Unicode MS" panose="020B0604020202020204" pitchFamily="34" charset="-128"/>
              </a:defRPr>
            </a:lvl3pPr>
            <a:lvl4pPr marL="1600200" indent="-228600">
              <a:defRPr i="1">
                <a:solidFill>
                  <a:schemeClr val="tx1"/>
                </a:solidFill>
                <a:latin typeface="Arial Unicode MS" panose="020B0604020202020204" pitchFamily="34" charset="-128"/>
              </a:defRPr>
            </a:lvl4pPr>
            <a:lvl5pPr marL="2057400" indent="-228600">
              <a:defRPr i="1">
                <a:solidFill>
                  <a:schemeClr val="tx1"/>
                </a:solidFill>
                <a:latin typeface="Arial Unicode MS" panose="020B0604020202020204" pitchFamily="34" charset="-128"/>
              </a:defRPr>
            </a:lvl5pPr>
            <a:lvl6pPr marL="2514600" indent="-228600" eaLnBrk="0" fontAlgn="base" hangingPunct="0">
              <a:spcBef>
                <a:spcPct val="0"/>
              </a:spcBef>
              <a:spcAft>
                <a:spcPct val="0"/>
              </a:spcAft>
              <a:defRPr i="1">
                <a:solidFill>
                  <a:schemeClr val="tx1"/>
                </a:solidFill>
                <a:latin typeface="Arial Unicode MS" panose="020B0604020202020204" pitchFamily="34" charset="-128"/>
              </a:defRPr>
            </a:lvl6pPr>
            <a:lvl7pPr marL="2971800" indent="-228600" eaLnBrk="0" fontAlgn="base" hangingPunct="0">
              <a:spcBef>
                <a:spcPct val="0"/>
              </a:spcBef>
              <a:spcAft>
                <a:spcPct val="0"/>
              </a:spcAft>
              <a:defRPr i="1">
                <a:solidFill>
                  <a:schemeClr val="tx1"/>
                </a:solidFill>
                <a:latin typeface="Arial Unicode MS" panose="020B0604020202020204" pitchFamily="34" charset="-128"/>
              </a:defRPr>
            </a:lvl7pPr>
            <a:lvl8pPr marL="3429000" indent="-228600" eaLnBrk="0" fontAlgn="base" hangingPunct="0">
              <a:spcBef>
                <a:spcPct val="0"/>
              </a:spcBef>
              <a:spcAft>
                <a:spcPct val="0"/>
              </a:spcAft>
              <a:defRPr i="1">
                <a:solidFill>
                  <a:schemeClr val="tx1"/>
                </a:solidFill>
                <a:latin typeface="Arial Unicode MS" panose="020B0604020202020204" pitchFamily="34" charset="-128"/>
              </a:defRPr>
            </a:lvl8pPr>
            <a:lvl9pPr marL="3886200" indent="-228600" eaLnBrk="0" fontAlgn="base" hangingPunct="0">
              <a:spcBef>
                <a:spcPct val="0"/>
              </a:spcBef>
              <a:spcAft>
                <a:spcPct val="0"/>
              </a:spcAft>
              <a:defRPr i="1">
                <a:solidFill>
                  <a:schemeClr val="tx1"/>
                </a:solidFill>
                <a:latin typeface="Arial Unicode MS" panose="020B0604020202020204" pitchFamily="34" charset="-128"/>
              </a:defRPr>
            </a:lvl9pPr>
          </a:lstStyle>
          <a:p>
            <a:pPr algn="ctr">
              <a:spcBef>
                <a:spcPct val="50000"/>
              </a:spcBef>
            </a:pPr>
            <a:r>
              <a:rPr lang="de-CH" altLang="fr-FR" sz="3200" b="1" i="0">
                <a:solidFill>
                  <a:srgbClr val="FF0000"/>
                </a:solidFill>
              </a:rPr>
              <a:t>Politik</a:t>
            </a:r>
            <a:endParaRPr lang="de-DE" altLang="fr-FR" sz="3200" b="1" i="0">
              <a:solidFill>
                <a:srgbClr val="FF0000"/>
              </a:solidFill>
            </a:endParaRPr>
          </a:p>
        </p:txBody>
      </p:sp>
      <p:sp>
        <p:nvSpPr>
          <p:cNvPr id="2" name="Textfeld 1"/>
          <p:cNvSpPr txBox="1"/>
          <p:nvPr/>
        </p:nvSpPr>
        <p:spPr>
          <a:xfrm>
            <a:off x="6239384" y="5412838"/>
            <a:ext cx="3146648" cy="523220"/>
          </a:xfrm>
          <a:prstGeom prst="rect">
            <a:avLst/>
          </a:prstGeom>
          <a:noFill/>
        </p:spPr>
        <p:txBody>
          <a:bodyPr wrap="square" rtlCol="0">
            <a:spAutoFit/>
          </a:bodyPr>
          <a:lstStyle/>
          <a:p>
            <a:r>
              <a:rPr lang="de-DE" sz="2800" kern="1200" dirty="0" smtClean="0">
                <a:solidFill>
                  <a:schemeClr val="tx1"/>
                </a:solidFill>
                <a:latin typeface="+mj-lt"/>
                <a:ea typeface="ヒラギノ角ゴ Pro W3" pitchFamily="1" charset="-128"/>
                <a:cs typeface="+mn-cs"/>
              </a:rPr>
              <a:t>Power </a:t>
            </a:r>
            <a:r>
              <a:rPr lang="de-DE" sz="2800" kern="1200" dirty="0" err="1" smtClean="0">
                <a:solidFill>
                  <a:schemeClr val="tx1"/>
                </a:solidFill>
                <a:latin typeface="+mj-lt"/>
                <a:ea typeface="ヒラギノ角ゴ Pro W3" pitchFamily="1" charset="-128"/>
                <a:cs typeface="+mn-cs"/>
              </a:rPr>
              <a:t>sharing</a:t>
            </a:r>
            <a:r>
              <a:rPr lang="de-DE" sz="2800" kern="1200" dirty="0" smtClean="0">
                <a:solidFill>
                  <a:schemeClr val="tx1"/>
                </a:solidFill>
                <a:latin typeface="+mj-lt"/>
                <a:ea typeface="ヒラギノ角ゴ Pro W3" pitchFamily="1" charset="-128"/>
                <a:cs typeface="+mn-cs"/>
              </a:rPr>
              <a:t>!</a:t>
            </a:r>
            <a:endParaRPr lang="de-DE" sz="2800" kern="1200" dirty="0">
              <a:solidFill>
                <a:schemeClr val="tx1"/>
              </a:solidFill>
              <a:latin typeface="+mj-lt"/>
              <a:ea typeface="ヒラギノ角ゴ Pro W3" pitchFamily="1" charset="-128"/>
              <a:cs typeface="+mn-cs"/>
            </a:endParaRPr>
          </a:p>
        </p:txBody>
      </p:sp>
    </p:spTree>
    <p:extLst>
      <p:ext uri="{BB962C8B-B14F-4D97-AF65-F5344CB8AC3E}">
        <p14:creationId xmlns:p14="http://schemas.microsoft.com/office/powerpoint/2010/main" val="576056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899592" y="476672"/>
            <a:ext cx="7664450" cy="566738"/>
          </a:xfrm>
        </p:spPr>
        <p:txBody>
          <a:bodyPr/>
          <a:lstStyle/>
          <a:p>
            <a:r>
              <a:rPr lang="de-CH" altLang="de-DE" sz="2400" dirty="0" smtClean="0"/>
              <a:t>Grosse/zunehmende Bedeutung der Verwaltung</a:t>
            </a:r>
          </a:p>
        </p:txBody>
      </p:sp>
      <p:sp>
        <p:nvSpPr>
          <p:cNvPr id="6147" name="Inhaltsplatzhalter 2"/>
          <p:cNvSpPr>
            <a:spLocks noGrp="1"/>
          </p:cNvSpPr>
          <p:nvPr>
            <p:ph idx="1"/>
          </p:nvPr>
        </p:nvSpPr>
        <p:spPr>
          <a:xfrm>
            <a:off x="755576" y="1556792"/>
            <a:ext cx="7640638" cy="4114800"/>
          </a:xfrm>
        </p:spPr>
        <p:txBody>
          <a:bodyPr/>
          <a:lstStyle/>
          <a:p>
            <a:r>
              <a:rPr lang="de-CH" altLang="de-DE" sz="2000" dirty="0" smtClean="0"/>
              <a:t>Bringt Probleme auf die politische Agenda</a:t>
            </a:r>
          </a:p>
          <a:p>
            <a:r>
              <a:rPr lang="de-CH" altLang="de-DE" sz="2000" dirty="0" smtClean="0"/>
              <a:t>Entwirft und bereinigt Gesetzestexte</a:t>
            </a:r>
          </a:p>
          <a:p>
            <a:r>
              <a:rPr lang="de-CH" altLang="de-DE" sz="2000" dirty="0" smtClean="0"/>
              <a:t>Übernimmt bei der Ausführung eine wichtige Rolle</a:t>
            </a:r>
          </a:p>
          <a:p>
            <a:r>
              <a:rPr lang="de-CH" altLang="de-DE" sz="2000" dirty="0" smtClean="0"/>
              <a:t>Vermittelt zwischen Interessengruppen/</a:t>
            </a:r>
            <a:r>
              <a:rPr lang="de-CH" altLang="de-DE" sz="2000" dirty="0" err="1" smtClean="0"/>
              <a:t>BürgerInnen</a:t>
            </a:r>
            <a:r>
              <a:rPr lang="de-CH" altLang="de-DE" sz="2000" dirty="0" smtClean="0"/>
              <a:t> und den politischen Behörden</a:t>
            </a:r>
          </a:p>
          <a:p>
            <a:r>
              <a:rPr lang="de-CH" altLang="de-DE" sz="2000" dirty="0"/>
              <a:t>Verwaltung verfügt über Ressourcen und Sachverstand</a:t>
            </a:r>
          </a:p>
          <a:p>
            <a:r>
              <a:rPr lang="de-CH" altLang="de-DE" sz="2000" dirty="0" smtClean="0"/>
              <a:t>Ist Garantin </a:t>
            </a:r>
            <a:r>
              <a:rPr lang="de-CH" altLang="de-DE" sz="2000" dirty="0"/>
              <a:t>des Allgemeininteresses</a:t>
            </a:r>
          </a:p>
          <a:p>
            <a:r>
              <a:rPr lang="de-CH" altLang="de-DE" sz="2000" dirty="0"/>
              <a:t>Unterhält wichtige Beziehungen zu den politischen Eliten und den Zielgruppen</a:t>
            </a:r>
          </a:p>
          <a:p>
            <a:r>
              <a:rPr lang="de-CH" altLang="de-DE" sz="2000" dirty="0"/>
              <a:t>Profitiert von einem Informationsvorsprung</a:t>
            </a:r>
          </a:p>
          <a:p>
            <a:endParaRPr lang="de-CH" altLang="de-DE" sz="2000" dirty="0" smtClean="0"/>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7D81EEC6-4EC7-456F-943A-C87807FAF807}" type="slidenum">
              <a:rPr lang="fr-FR" smtClean="0">
                <a:solidFill>
                  <a:schemeClr val="bg2"/>
                </a:solidFill>
              </a:rPr>
              <a:pPr>
                <a:defRPr/>
              </a:pPr>
              <a:t>70</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1908283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Anschauungsbeispiele für neue Handlungsoptionen</a:t>
            </a:r>
            <a:endParaRPr lang="de-CH" sz="2400" dirty="0"/>
          </a:p>
        </p:txBody>
      </p:sp>
      <p:sp>
        <p:nvSpPr>
          <p:cNvPr id="3" name="Inhaltsplatzhalter 2"/>
          <p:cNvSpPr>
            <a:spLocks noGrp="1"/>
          </p:cNvSpPr>
          <p:nvPr>
            <p:ph idx="1"/>
          </p:nvPr>
        </p:nvSpPr>
        <p:spPr>
          <a:xfrm>
            <a:off x="179512" y="1628800"/>
            <a:ext cx="8686800" cy="4343400"/>
          </a:xfrm>
        </p:spPr>
        <p:txBody>
          <a:bodyPr/>
          <a:lstStyle/>
          <a:p>
            <a:r>
              <a:rPr lang="de-CH" dirty="0" smtClean="0"/>
              <a:t>Professionalisierung/</a:t>
            </a:r>
            <a:r>
              <a:rPr lang="de-CH" dirty="0" err="1" smtClean="0"/>
              <a:t>Technokratisierung</a:t>
            </a:r>
            <a:r>
              <a:rPr lang="de-CH" dirty="0" smtClean="0"/>
              <a:t> (</a:t>
            </a:r>
            <a:r>
              <a:rPr lang="de-CH" dirty="0" err="1" smtClean="0"/>
              <a:t>Evidence-based</a:t>
            </a:r>
            <a:r>
              <a:rPr lang="de-CH" dirty="0" smtClean="0"/>
              <a:t> </a:t>
            </a:r>
            <a:r>
              <a:rPr lang="de-CH" dirty="0" err="1" smtClean="0"/>
              <a:t>politics</a:t>
            </a:r>
            <a:r>
              <a:rPr lang="de-CH" dirty="0" smtClean="0"/>
              <a:t>, </a:t>
            </a:r>
            <a:r>
              <a:rPr lang="de-CH" dirty="0" err="1" smtClean="0"/>
              <a:t>Expertokratie</a:t>
            </a:r>
            <a:r>
              <a:rPr lang="de-CH" dirty="0" smtClean="0"/>
              <a:t>)</a:t>
            </a:r>
          </a:p>
          <a:p>
            <a:endParaRPr lang="de-CH" dirty="0"/>
          </a:p>
          <a:p>
            <a:r>
              <a:rPr lang="de-CH" dirty="0" smtClean="0"/>
              <a:t>Internationalisierung (Gefahr oder Chance?)</a:t>
            </a:r>
          </a:p>
          <a:p>
            <a:endParaRPr lang="de-CH" dirty="0"/>
          </a:p>
          <a:p>
            <a:r>
              <a:rPr lang="de-CH" dirty="0" smtClean="0"/>
              <a:t>Öffnung gegenüber Anspruchsgruppen (</a:t>
            </a:r>
            <a:r>
              <a:rPr lang="de-CH" dirty="0" err="1" smtClean="0"/>
              <a:t>Policy</a:t>
            </a:r>
            <a:r>
              <a:rPr lang="de-CH" dirty="0" smtClean="0"/>
              <a:t> </a:t>
            </a:r>
            <a:r>
              <a:rPr lang="de-CH" dirty="0" err="1" smtClean="0"/>
              <a:t>communities</a:t>
            </a:r>
            <a:r>
              <a:rPr lang="de-CH" dirty="0" smtClean="0"/>
              <a:t>)</a:t>
            </a:r>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71</a:t>
            </a:fld>
            <a:endParaRPr lang="fr-FR" altLang="de-DE"/>
          </a:p>
        </p:txBody>
      </p:sp>
    </p:spTree>
    <p:extLst>
      <p:ext uri="{BB962C8B-B14F-4D97-AF65-F5344CB8AC3E}">
        <p14:creationId xmlns:p14="http://schemas.microsoft.com/office/powerpoint/2010/main" val="1705864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Beispiel 1: </a:t>
            </a:r>
            <a:r>
              <a:rPr lang="de-CH" sz="2400" dirty="0" err="1" smtClean="0"/>
              <a:t>Evidence</a:t>
            </a:r>
            <a:r>
              <a:rPr lang="de-CH" sz="2400" dirty="0" err="1"/>
              <a:t>-</a:t>
            </a:r>
            <a:r>
              <a:rPr lang="de-CH" sz="2400" dirty="0" err="1" smtClean="0"/>
              <a:t>based</a:t>
            </a:r>
            <a:r>
              <a:rPr lang="de-CH" sz="2400" dirty="0" smtClean="0"/>
              <a:t> </a:t>
            </a:r>
            <a:r>
              <a:rPr lang="de-CH" sz="2400" dirty="0" err="1" smtClean="0"/>
              <a:t>politics</a:t>
            </a:r>
            <a:endParaRPr lang="de-CH" sz="2400" dirty="0"/>
          </a:p>
        </p:txBody>
      </p:sp>
      <p:sp>
        <p:nvSpPr>
          <p:cNvPr id="3" name="Inhaltsplatzhalter 2"/>
          <p:cNvSpPr>
            <a:spLocks noGrp="1"/>
          </p:cNvSpPr>
          <p:nvPr>
            <p:ph idx="1"/>
          </p:nvPr>
        </p:nvSpPr>
        <p:spPr>
          <a:xfrm>
            <a:off x="251520" y="1556792"/>
            <a:ext cx="8686800" cy="4022576"/>
          </a:xfrm>
        </p:spPr>
        <p:txBody>
          <a:bodyPr/>
          <a:lstStyle/>
          <a:p>
            <a:r>
              <a:rPr lang="de-CH" sz="2000" dirty="0" smtClean="0"/>
              <a:t>Ausweitung der Evidenz basierten Medizin auf sämtliche Politikbereiche</a:t>
            </a:r>
          </a:p>
          <a:p>
            <a:endParaRPr lang="de-CH" sz="2000" dirty="0" smtClean="0"/>
          </a:p>
          <a:p>
            <a:r>
              <a:rPr lang="de-CH" sz="2000" dirty="0" smtClean="0"/>
              <a:t>Populär unter Tony Blair (</a:t>
            </a:r>
            <a:r>
              <a:rPr lang="de-CH" sz="2000" dirty="0" err="1" smtClean="0"/>
              <a:t>Modernising</a:t>
            </a:r>
            <a:r>
              <a:rPr lang="de-CH" sz="2000" dirty="0" smtClean="0"/>
              <a:t> </a:t>
            </a:r>
            <a:r>
              <a:rPr lang="de-CH" sz="2000" dirty="0" err="1" smtClean="0"/>
              <a:t>Government</a:t>
            </a:r>
            <a:r>
              <a:rPr lang="de-CH" sz="2000" dirty="0" smtClean="0"/>
              <a:t>, </a:t>
            </a:r>
            <a:r>
              <a:rPr lang="de-CH" sz="2000" dirty="0" err="1" smtClean="0"/>
              <a:t>white</a:t>
            </a:r>
            <a:r>
              <a:rPr lang="de-CH" sz="2000" dirty="0" smtClean="0"/>
              <a:t> </a:t>
            </a:r>
            <a:r>
              <a:rPr lang="de-CH" sz="2000" dirty="0" err="1" smtClean="0"/>
              <a:t>paper</a:t>
            </a:r>
            <a:r>
              <a:rPr lang="de-CH" sz="2000" dirty="0" smtClean="0"/>
              <a:t> 1999)</a:t>
            </a:r>
          </a:p>
          <a:p>
            <a:endParaRPr lang="de-CH" sz="2000" dirty="0"/>
          </a:p>
          <a:p>
            <a:r>
              <a:rPr lang="de-CH" sz="2000" dirty="0" smtClean="0"/>
              <a:t>Politik basiert nicht mehr auf Ideologien sondern auf wissenschaftlichen Grundlagen</a:t>
            </a:r>
          </a:p>
          <a:p>
            <a:endParaRPr lang="de-CH" sz="2000" dirty="0"/>
          </a:p>
          <a:p>
            <a:r>
              <a:rPr lang="de-CH" sz="2000" dirty="0" smtClean="0"/>
              <a:t>Experten, Wissenschaft und Forschung spielen eine wichtige Rolle</a:t>
            </a:r>
          </a:p>
          <a:p>
            <a:endParaRPr lang="de-CH" dirty="0" smtClean="0"/>
          </a:p>
          <a:p>
            <a:pPr marL="0" indent="0">
              <a:buNone/>
            </a:pPr>
            <a:endParaRPr lang="de-CH"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72</a:t>
            </a:fld>
            <a:endParaRPr lang="fr-FR" altLang="de-DE"/>
          </a:p>
        </p:txBody>
      </p:sp>
    </p:spTree>
    <p:extLst>
      <p:ext uri="{BB962C8B-B14F-4D97-AF65-F5344CB8AC3E}">
        <p14:creationId xmlns:p14="http://schemas.microsoft.com/office/powerpoint/2010/main" val="26813056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xfrm>
            <a:off x="228599" y="3429000"/>
            <a:ext cx="8686800" cy="2366392"/>
          </a:xfrm>
        </p:spPr>
        <p:txBody>
          <a:bodyPr/>
          <a:lstStyle/>
          <a:p>
            <a:pPr marL="0" indent="0">
              <a:buNone/>
            </a:pPr>
            <a:r>
              <a:rPr lang="de-CH" sz="1800" dirty="0" smtClean="0"/>
              <a:t>«Die </a:t>
            </a:r>
            <a:r>
              <a:rPr lang="de-CH" sz="1800" dirty="0"/>
              <a:t>Ausgaben für Beratungsaufwand beim Bund sind in den vergangenen Jahren generell gestiegen: 2010 wurden für «Expertisen, Auftragsforschung, fachliche Fragen der Politikgestaltung, der Kommunikation oder der Führung», wie der Posten in der Staatsrechnung genannt wird, 239 Millionen Franken ausgegeben. Für das Jahr 2011 sind 252 Millionen Franken veranschlagt, für 2012 sind es 262 Millionen Franken</a:t>
            </a:r>
            <a:r>
              <a:rPr lang="de-CH" sz="1800" dirty="0" smtClean="0"/>
              <a:t>.» </a:t>
            </a:r>
            <a:r>
              <a:rPr lang="de-CH" sz="1800" dirty="0"/>
              <a:t>(</a:t>
            </a:r>
            <a:r>
              <a:rPr lang="de-CH" sz="1800" dirty="0" smtClean="0"/>
              <a:t>Tagesanzeiger.ch/</a:t>
            </a:r>
            <a:r>
              <a:rPr lang="de-CH" sz="1800" dirty="0" err="1" smtClean="0"/>
              <a:t>Newsnet</a:t>
            </a:r>
            <a:r>
              <a:rPr lang="de-CH" sz="1800" dirty="0" smtClean="0"/>
              <a:t>, erstellt</a:t>
            </a:r>
            <a:r>
              <a:rPr lang="de-CH" sz="1800" dirty="0"/>
              <a:t>: 03.02.2012, 18:19 Uhr)</a:t>
            </a:r>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73</a:t>
            </a:fld>
            <a:endParaRPr lang="fr-FR" altLang="de-DE"/>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2832" y="476672"/>
            <a:ext cx="4549775" cy="262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7635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74</a:t>
            </a:fld>
            <a:endParaRPr lang="fr-FR" altLang="de-DE"/>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80" y="404665"/>
            <a:ext cx="222035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620688"/>
            <a:ext cx="29845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844824"/>
            <a:ext cx="288032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80" y="3921101"/>
            <a:ext cx="2271712" cy="150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2119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309563"/>
            <a:ext cx="8686800" cy="990600"/>
          </a:xfrm>
        </p:spPr>
        <p:txBody>
          <a:bodyPr/>
          <a:lstStyle/>
          <a:p>
            <a:r>
              <a:rPr lang="de-CH" sz="2400" dirty="0" smtClean="0"/>
              <a:t>Beispiel 2: Internationalisierung -Staatsvertragsrecht braucht mehr Platz als Landesrecht</a:t>
            </a:r>
            <a:endParaRPr lang="de-CH" sz="2400" dirty="0"/>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75</a:t>
            </a:fld>
            <a:endParaRPr lang="fr-FR" altLang="de-D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471613"/>
            <a:ext cx="596265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0058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el 1"/>
          <p:cNvSpPr>
            <a:spLocks noGrp="1"/>
          </p:cNvSpPr>
          <p:nvPr>
            <p:ph type="title"/>
          </p:nvPr>
        </p:nvSpPr>
        <p:spPr>
          <a:xfrm>
            <a:off x="251520" y="404664"/>
            <a:ext cx="8686800" cy="990600"/>
          </a:xfrm>
        </p:spPr>
        <p:txBody>
          <a:bodyPr/>
          <a:lstStyle/>
          <a:p>
            <a:r>
              <a:rPr lang="de-CH" altLang="de-DE" sz="2400" smtClean="0"/>
              <a:t>Integration des Völkerrechts in die Schweizer Rechtsordnung</a:t>
            </a:r>
          </a:p>
        </p:txBody>
      </p:sp>
      <p:sp>
        <p:nvSpPr>
          <p:cNvPr id="119811" name="Inhaltsplatzhalter 2"/>
          <p:cNvSpPr>
            <a:spLocks noGrp="1"/>
          </p:cNvSpPr>
          <p:nvPr>
            <p:ph idx="1"/>
          </p:nvPr>
        </p:nvSpPr>
        <p:spPr>
          <a:xfrm>
            <a:off x="755576" y="1772816"/>
            <a:ext cx="7640637" cy="4114800"/>
          </a:xfrm>
        </p:spPr>
        <p:txBody>
          <a:bodyPr/>
          <a:lstStyle/>
          <a:p>
            <a:r>
              <a:rPr lang="de-CH" altLang="de-DE" dirty="0" smtClean="0"/>
              <a:t>Parallelismus</a:t>
            </a:r>
          </a:p>
          <a:p>
            <a:endParaRPr lang="de-CH" altLang="de-DE" dirty="0" smtClean="0"/>
          </a:p>
          <a:p>
            <a:r>
              <a:rPr lang="de-CH" altLang="de-DE" dirty="0" smtClean="0"/>
              <a:t>Monistisches Rechtssystem</a:t>
            </a:r>
          </a:p>
          <a:p>
            <a:endParaRPr lang="de-CH" altLang="de-DE" dirty="0" smtClean="0"/>
          </a:p>
          <a:p>
            <a:r>
              <a:rPr lang="de-CH" altLang="de-DE" dirty="0" smtClean="0"/>
              <a:t>Vorrang gegenüber innerstaatliches Recht</a:t>
            </a:r>
          </a:p>
          <a:p>
            <a:endParaRPr lang="de-CH" altLang="de-DE" dirty="0" smtClean="0"/>
          </a:p>
          <a:p>
            <a:pPr marL="0" indent="0">
              <a:buNone/>
            </a:pPr>
            <a:endParaRPr lang="de-CH" altLang="de-DE" dirty="0" smtClean="0"/>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5F0FFA19-549A-4CD0-8505-7D3E73345404}" type="slidenum">
              <a:rPr lang="fr-FR" smtClean="0">
                <a:solidFill>
                  <a:schemeClr val="bg2"/>
                </a:solidFill>
              </a:rPr>
              <a:pPr>
                <a:defRPr/>
              </a:pPr>
              <a:t>76</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18052587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el 1"/>
          <p:cNvSpPr>
            <a:spLocks noGrp="1"/>
          </p:cNvSpPr>
          <p:nvPr>
            <p:ph type="title"/>
          </p:nvPr>
        </p:nvSpPr>
        <p:spPr>
          <a:xfrm>
            <a:off x="264319" y="188640"/>
            <a:ext cx="8686800" cy="990600"/>
          </a:xfrm>
        </p:spPr>
        <p:txBody>
          <a:bodyPr/>
          <a:lstStyle/>
          <a:p>
            <a:r>
              <a:rPr lang="de-CH" altLang="de-DE" sz="2400" dirty="0" smtClean="0"/>
              <a:t>Schlussfolgerung</a:t>
            </a:r>
            <a:endParaRPr lang="de-CH" altLang="de-DE" dirty="0" smtClean="0"/>
          </a:p>
        </p:txBody>
      </p:sp>
      <p:sp>
        <p:nvSpPr>
          <p:cNvPr id="121859" name="Inhaltsplatzhalter 2"/>
          <p:cNvSpPr>
            <a:spLocks noGrp="1"/>
          </p:cNvSpPr>
          <p:nvPr>
            <p:ph idx="1"/>
          </p:nvPr>
        </p:nvSpPr>
        <p:spPr>
          <a:xfrm>
            <a:off x="500063" y="1357313"/>
            <a:ext cx="8215312" cy="4786312"/>
          </a:xfrm>
        </p:spPr>
        <p:txBody>
          <a:bodyPr/>
          <a:lstStyle/>
          <a:p>
            <a:r>
              <a:rPr lang="de-CH" altLang="de-DE" sz="1800" dirty="0" smtClean="0"/>
              <a:t>Die Rechtsordnung der Schweiz ist stark und tief greifend internationalisiert.</a:t>
            </a:r>
          </a:p>
          <a:p>
            <a:endParaRPr lang="de-CH" altLang="de-DE" sz="1800" dirty="0" smtClean="0"/>
          </a:p>
          <a:p>
            <a:r>
              <a:rPr lang="de-CH" altLang="de-DE" sz="1800" dirty="0" smtClean="0"/>
              <a:t>Das Völkerrecht ist ein wesentliches Element des Schweizer Rechts und tangiert heute fast alle Bereiche der Staatsaktivitäten.</a:t>
            </a:r>
          </a:p>
          <a:p>
            <a:pPr marL="0" indent="0">
              <a:buNone/>
            </a:pPr>
            <a:endParaRPr lang="de-CH" altLang="de-DE" sz="1800" dirty="0" smtClean="0"/>
          </a:p>
          <a:p>
            <a:r>
              <a:rPr lang="de-CH" altLang="de-DE" sz="1800" dirty="0" smtClean="0"/>
              <a:t>Es ist vollständig in die innerstaatliche Rechtsordnung integriert und geniesst prinzipiell das Vorrecht gegenüber dem Binnenrecht.</a:t>
            </a:r>
          </a:p>
          <a:p>
            <a:pPr marL="0" indent="0">
              <a:buNone/>
            </a:pPr>
            <a:r>
              <a:rPr lang="de-CH" altLang="de-DE" sz="1800" dirty="0" smtClean="0"/>
              <a:t> </a:t>
            </a:r>
          </a:p>
          <a:p>
            <a:r>
              <a:rPr lang="de-CH" altLang="de-DE" sz="1800" dirty="0" smtClean="0"/>
              <a:t>Das Recht der europäischen Union wird in der Schweiz – obwohl nur indirekt und sicherlich nicht vollständig – über die </a:t>
            </a:r>
            <a:r>
              <a:rPr lang="de-CH" altLang="de-DE" sz="1800" dirty="0" err="1" smtClean="0"/>
              <a:t>sektoriellen</a:t>
            </a:r>
            <a:r>
              <a:rPr lang="de-CH" altLang="de-DE" sz="1800" dirty="0" smtClean="0"/>
              <a:t> Abkommen und den autonomen Nachvollzug in einer beachtlichen und wachsenden Anzahl Bereiche angewandt.</a:t>
            </a:r>
          </a:p>
        </p:txBody>
      </p:sp>
      <p:sp>
        <p:nvSpPr>
          <p:cNvPr id="4" name="Foliennummernplatzhalter 3"/>
          <p:cNvSpPr>
            <a:spLocks noGrp="1"/>
          </p:cNvSpPr>
          <p:nvPr>
            <p:ph type="sldNum" sz="quarter" idx="10"/>
          </p:nvPr>
        </p:nvSpPr>
        <p:spPr/>
        <p:txBody>
          <a:bodyPr/>
          <a:lstStyle/>
          <a:p>
            <a:pPr>
              <a:defRPr/>
            </a:pPr>
            <a:r>
              <a:rPr lang="fr-FR" smtClean="0"/>
              <a:t>| </a:t>
            </a:r>
            <a:r>
              <a:rPr lang="fr-FR" smtClean="0">
                <a:solidFill>
                  <a:schemeClr val="bg2"/>
                </a:solidFill>
              </a:rPr>
              <a:t>Diapositive </a:t>
            </a:r>
            <a:fld id="{94B312C1-ACA6-46FF-B584-56F01F95C463}" type="slidenum">
              <a:rPr lang="fr-FR" smtClean="0">
                <a:solidFill>
                  <a:schemeClr val="bg2"/>
                </a:solidFill>
              </a:rPr>
              <a:pPr>
                <a:defRPr/>
              </a:pPr>
              <a:t>77</a:t>
            </a:fld>
            <a:r>
              <a:rPr lang="fr-FR" smtClean="0">
                <a:solidFill>
                  <a:schemeClr val="bg2"/>
                </a:solidFill>
              </a:rPr>
              <a:t> </a:t>
            </a:r>
            <a:r>
              <a:rPr lang="fr-FR" smtClean="0"/>
              <a:t>|</a:t>
            </a:r>
            <a:endParaRPr lang="fr-FR"/>
          </a:p>
        </p:txBody>
      </p:sp>
    </p:spTree>
    <p:extLst>
      <p:ext uri="{BB962C8B-B14F-4D97-AF65-F5344CB8AC3E}">
        <p14:creationId xmlns:p14="http://schemas.microsoft.com/office/powerpoint/2010/main" val="28023716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309563"/>
            <a:ext cx="8686800" cy="990600"/>
          </a:xfrm>
        </p:spPr>
        <p:txBody>
          <a:bodyPr/>
          <a:lstStyle/>
          <a:p>
            <a:r>
              <a:rPr lang="de-CH" dirty="0" smtClean="0"/>
              <a:t>Beispiel 3: Interkantonale Zusammenarbeit</a:t>
            </a:r>
            <a:endParaRPr lang="de-CH" dirty="0"/>
          </a:p>
        </p:txBody>
      </p:sp>
      <p:sp>
        <p:nvSpPr>
          <p:cNvPr id="4" name="Inhaltsplatzhalter 3"/>
          <p:cNvSpPr>
            <a:spLocks noGrp="1"/>
          </p:cNvSpPr>
          <p:nvPr>
            <p:ph idx="1"/>
          </p:nvPr>
        </p:nvSpPr>
        <p:spPr/>
        <p:txBody>
          <a:bodyPr/>
          <a:lstStyle/>
          <a:p>
            <a:endParaRPr lang="de-CH"/>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141559"/>
            <a:ext cx="6380757" cy="372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763" y="1546247"/>
            <a:ext cx="6724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5693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de-CH" altLang="de-DE" sz="2800" dirty="0" smtClean="0"/>
              <a:t>Beispiel 4: Internationale Organisationen</a:t>
            </a:r>
          </a:p>
        </p:txBody>
      </p:sp>
      <p:sp>
        <p:nvSpPr>
          <p:cNvPr id="10243" name="Inhaltsplatzhalter 2"/>
          <p:cNvSpPr>
            <a:spLocks noGrp="1"/>
          </p:cNvSpPr>
          <p:nvPr>
            <p:ph idx="1"/>
          </p:nvPr>
        </p:nvSpPr>
        <p:spPr/>
        <p:txBody>
          <a:bodyPr/>
          <a:lstStyle/>
          <a:p>
            <a:pPr eaLnBrk="1" hangingPunct="1"/>
            <a:endParaRPr lang="de-CH" altLang="de-DE"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12689"/>
            <a:ext cx="5652192" cy="41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42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CH" altLang="de-DE" sz="2600" dirty="0" smtClean="0"/>
              <a:t>Staatsbildung in der Schweiz</a:t>
            </a:r>
          </a:p>
        </p:txBody>
      </p:sp>
      <p:sp>
        <p:nvSpPr>
          <p:cNvPr id="17411" name="Rectangle 3"/>
          <p:cNvSpPr>
            <a:spLocks noGrp="1" noChangeArrowheads="1"/>
          </p:cNvSpPr>
          <p:nvPr>
            <p:ph idx="1"/>
          </p:nvPr>
        </p:nvSpPr>
        <p:spPr>
          <a:xfrm>
            <a:off x="827584" y="1556792"/>
            <a:ext cx="7640637" cy="4114800"/>
          </a:xfrm>
        </p:spPr>
        <p:txBody>
          <a:bodyPr/>
          <a:lstStyle/>
          <a:p>
            <a:pPr eaLnBrk="1" hangingPunct="1">
              <a:lnSpc>
                <a:spcPct val="90000"/>
              </a:lnSpc>
              <a:buFont typeface="Wingdings" pitchFamily="2" charset="2"/>
              <a:buNone/>
            </a:pPr>
            <a:endParaRPr lang="fr-FR" altLang="de-DE" b="1" dirty="0" smtClean="0"/>
          </a:p>
          <a:p>
            <a:pPr eaLnBrk="1" hangingPunct="1">
              <a:lnSpc>
                <a:spcPct val="90000"/>
              </a:lnSpc>
            </a:pPr>
            <a:r>
              <a:rPr lang="de-CH" altLang="de-DE" dirty="0" smtClean="0"/>
              <a:t>Bottom-</a:t>
            </a:r>
            <a:r>
              <a:rPr lang="de-CH" altLang="de-DE" dirty="0" err="1" smtClean="0"/>
              <a:t>up</a:t>
            </a:r>
            <a:endParaRPr lang="de-CH" altLang="de-DE" dirty="0" smtClean="0"/>
          </a:p>
          <a:p>
            <a:pPr eaLnBrk="1" hangingPunct="1">
              <a:lnSpc>
                <a:spcPct val="90000"/>
              </a:lnSpc>
            </a:pPr>
            <a:endParaRPr lang="de-CH" altLang="de-DE" dirty="0" smtClean="0"/>
          </a:p>
          <a:p>
            <a:pPr eaLnBrk="1" hangingPunct="1">
              <a:lnSpc>
                <a:spcPct val="90000"/>
              </a:lnSpc>
            </a:pPr>
            <a:r>
              <a:rPr lang="de-CH" altLang="de-DE" dirty="0" smtClean="0"/>
              <a:t>Fortschreitender Transfer von Kompetenzen an den Bund (Zentralisierung)</a:t>
            </a:r>
          </a:p>
          <a:p>
            <a:pPr eaLnBrk="1" hangingPunct="1">
              <a:lnSpc>
                <a:spcPct val="90000"/>
              </a:lnSpc>
            </a:pPr>
            <a:endParaRPr lang="de-CH" altLang="de-DE" dirty="0" smtClean="0"/>
          </a:p>
          <a:p>
            <a:pPr eaLnBrk="1" hangingPunct="1">
              <a:lnSpc>
                <a:spcPct val="90000"/>
              </a:lnSpc>
            </a:pPr>
            <a:r>
              <a:rPr lang="de-CH" altLang="de-DE" dirty="0" smtClean="0"/>
              <a:t>Dezentralisierter Vollzug (Kantone, Gemeinden)</a:t>
            </a:r>
          </a:p>
        </p:txBody>
      </p:sp>
      <p:sp>
        <p:nvSpPr>
          <p:cNvPr id="4" name="Foliennummernplatzhalter 3"/>
          <p:cNvSpPr>
            <a:spLocks noGrp="1"/>
          </p:cNvSpPr>
          <p:nvPr>
            <p:ph type="sldNum" sz="quarter" idx="12"/>
          </p:nvPr>
        </p:nvSpPr>
        <p:spPr/>
        <p:txBody>
          <a:bodyPr/>
          <a:lstStyle/>
          <a:p>
            <a:pPr>
              <a:defRPr/>
            </a:pPr>
            <a:r>
              <a:rPr lang="fr-FR"/>
              <a:t>| </a:t>
            </a:r>
            <a:r>
              <a:rPr lang="fr-FR">
                <a:solidFill>
                  <a:schemeClr val="bg2"/>
                </a:solidFill>
              </a:rPr>
              <a:t>Diapositive </a:t>
            </a:r>
            <a:fld id="{A258507E-87B8-462D-A7FB-F66043D21E05}" type="slidenum">
              <a:rPr lang="fr-FR">
                <a:solidFill>
                  <a:schemeClr val="bg2"/>
                </a:solidFill>
              </a:rPr>
              <a:pPr>
                <a:defRPr/>
              </a:pPr>
              <a:t>8</a:t>
            </a:fld>
            <a:r>
              <a:rPr lang="fr-FR">
                <a:solidFill>
                  <a:schemeClr val="bg2"/>
                </a:solidFill>
              </a:rPr>
              <a:t> </a:t>
            </a:r>
            <a:r>
              <a:rPr lang="fr-FR"/>
              <a:t>|</a:t>
            </a:r>
          </a:p>
        </p:txBody>
      </p:sp>
    </p:spTree>
    <p:extLst>
      <p:ext uri="{BB962C8B-B14F-4D97-AF65-F5344CB8AC3E}">
        <p14:creationId xmlns:p14="http://schemas.microsoft.com/office/powerpoint/2010/main" val="41833405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endParaRPr lang="de-CH" altLang="de-DE" smtClean="0"/>
          </a:p>
        </p:txBody>
      </p:sp>
      <p:sp>
        <p:nvSpPr>
          <p:cNvPr id="3075" name="Inhaltsplatzhalter 2"/>
          <p:cNvSpPr>
            <a:spLocks noGrp="1"/>
          </p:cNvSpPr>
          <p:nvPr>
            <p:ph idx="1"/>
          </p:nvPr>
        </p:nvSpPr>
        <p:spPr/>
        <p:txBody>
          <a:bodyPr/>
          <a:lstStyle/>
          <a:p>
            <a:pPr eaLnBrk="1" hangingPunct="1"/>
            <a:endParaRPr lang="de-CH" altLang="de-DE" smtClean="0"/>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08" y="908720"/>
            <a:ext cx="83493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62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de-CH" altLang="de-DE" sz="2400" dirty="0" smtClean="0"/>
              <a:t>Ausgangspunkt: «Charta zur Gemeindeautonomie»</a:t>
            </a:r>
            <a:endParaRPr lang="de-CH" altLang="de-DE" dirty="0" smtClean="0"/>
          </a:p>
        </p:txBody>
      </p:sp>
      <p:sp>
        <p:nvSpPr>
          <p:cNvPr id="12291" name="Inhaltsplatzhalter 2"/>
          <p:cNvSpPr>
            <a:spLocks noGrp="1"/>
          </p:cNvSpPr>
          <p:nvPr>
            <p:ph idx="1"/>
          </p:nvPr>
        </p:nvSpPr>
        <p:spPr>
          <a:xfrm>
            <a:off x="357188" y="4357688"/>
            <a:ext cx="8215312" cy="1214437"/>
          </a:xfrm>
        </p:spPr>
        <p:txBody>
          <a:bodyPr/>
          <a:lstStyle/>
          <a:p>
            <a:pPr eaLnBrk="1" hangingPunct="1">
              <a:buFont typeface="Arial" charset="0"/>
              <a:buNone/>
            </a:pPr>
            <a:r>
              <a:rPr lang="de-CH" altLang="de-DE" smtClean="0">
                <a:hlinkClick r:id="rId3"/>
              </a:rPr>
              <a:t>	</a:t>
            </a:r>
            <a:r>
              <a:rPr lang="de-CH" altLang="de-DE" sz="2000" smtClean="0">
                <a:hlinkClick r:id="rId3"/>
              </a:rPr>
              <a:t>http://www.andreasladner.ch/dokumente/Literatur_Unterricht/European%20Charter%20of%20Local%20Self-Government_1985.pdf</a:t>
            </a:r>
            <a:r>
              <a:rPr lang="de-CH" altLang="de-DE" smtClean="0"/>
              <a:t> </a:t>
            </a:r>
          </a:p>
        </p:txBody>
      </p:sp>
      <p:pic>
        <p:nvPicPr>
          <p:cNvPr id="122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00188"/>
            <a:ext cx="85725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5422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r>
              <a:rPr lang="fr-FR" altLang="de-DE" sz="2000" dirty="0" smtClean="0"/>
              <a:t>Mit </a:t>
            </a:r>
            <a:r>
              <a:rPr lang="fr-FR" altLang="de-DE" sz="2000" dirty="0" err="1" smtClean="0"/>
              <a:t>Blick</a:t>
            </a:r>
            <a:r>
              <a:rPr lang="fr-FR" altLang="de-DE" sz="2000" dirty="0" smtClean="0"/>
              <a:t> </a:t>
            </a:r>
            <a:r>
              <a:rPr lang="fr-FR" altLang="de-DE" sz="2000" dirty="0" err="1" smtClean="0"/>
              <a:t>auf</a:t>
            </a:r>
            <a:r>
              <a:rPr lang="fr-FR" altLang="de-DE" sz="2000" dirty="0" smtClean="0"/>
              <a:t> </a:t>
            </a:r>
            <a:r>
              <a:rPr lang="fr-FR" altLang="de-DE" sz="2000" dirty="0" err="1" smtClean="0"/>
              <a:t>zukünftige</a:t>
            </a:r>
            <a:r>
              <a:rPr lang="fr-FR" altLang="de-DE" sz="2000" dirty="0" smtClean="0"/>
              <a:t> </a:t>
            </a:r>
            <a:r>
              <a:rPr lang="fr-FR" altLang="de-DE" sz="2000" dirty="0" err="1" smtClean="0"/>
              <a:t>Reformen</a:t>
            </a:r>
            <a:r>
              <a:rPr lang="fr-FR" altLang="de-DE" sz="2000" dirty="0" smtClean="0"/>
              <a:t> </a:t>
            </a:r>
            <a:r>
              <a:rPr lang="fr-FR" altLang="de-DE" sz="2000" dirty="0" err="1" smtClean="0"/>
              <a:t>schlägt</a:t>
            </a:r>
            <a:r>
              <a:rPr lang="fr-FR" altLang="de-DE" sz="2000" dirty="0" smtClean="0"/>
              <a:t> der </a:t>
            </a:r>
            <a:r>
              <a:rPr lang="fr-FR" altLang="de-DE" sz="2000" dirty="0" err="1" smtClean="0"/>
              <a:t>Kongress</a:t>
            </a:r>
            <a:r>
              <a:rPr lang="fr-FR" altLang="de-DE" sz="2000" dirty="0" smtClean="0"/>
              <a:t> der Schweiz vor, </a:t>
            </a:r>
            <a:r>
              <a:rPr lang="fr-FR" altLang="de-DE" sz="2000" dirty="0" err="1" smtClean="0"/>
              <a:t>folgenden</a:t>
            </a:r>
            <a:r>
              <a:rPr lang="fr-FR" altLang="de-DE" sz="2000" dirty="0" smtClean="0"/>
              <a:t> </a:t>
            </a:r>
            <a:r>
              <a:rPr lang="fr-FR" altLang="de-DE" sz="2000" dirty="0" err="1" smtClean="0"/>
              <a:t>Vorschlägen</a:t>
            </a:r>
            <a:r>
              <a:rPr lang="fr-FR" altLang="de-DE" sz="2000" dirty="0" smtClean="0"/>
              <a:t> </a:t>
            </a:r>
            <a:r>
              <a:rPr lang="fr-FR" altLang="de-DE" sz="2000" dirty="0" err="1" smtClean="0"/>
              <a:t>Rechnung</a:t>
            </a:r>
            <a:r>
              <a:rPr lang="fr-FR" altLang="de-DE" sz="2000" dirty="0" smtClean="0"/>
              <a:t> </a:t>
            </a:r>
            <a:r>
              <a:rPr lang="fr-FR" altLang="de-DE" sz="2000" dirty="0" err="1" smtClean="0"/>
              <a:t>zu</a:t>
            </a:r>
            <a:r>
              <a:rPr lang="fr-FR" altLang="de-DE" sz="2000" dirty="0" smtClean="0"/>
              <a:t> </a:t>
            </a:r>
            <a:r>
              <a:rPr lang="fr-FR" altLang="de-DE" sz="2000" dirty="0" err="1" smtClean="0"/>
              <a:t>tragen</a:t>
            </a:r>
            <a:r>
              <a:rPr lang="fr-FR" altLang="de-DE" sz="2000" dirty="0" smtClean="0"/>
              <a:t>:</a:t>
            </a:r>
            <a:endParaRPr lang="de-CH" altLang="de-DE" sz="2000" dirty="0" smtClean="0"/>
          </a:p>
        </p:txBody>
      </p:sp>
      <p:sp>
        <p:nvSpPr>
          <p:cNvPr id="4099" name="Inhaltsplatzhalter 2"/>
          <p:cNvSpPr>
            <a:spLocks noGrp="1"/>
          </p:cNvSpPr>
          <p:nvPr>
            <p:ph idx="1"/>
          </p:nvPr>
        </p:nvSpPr>
        <p:spPr>
          <a:xfrm>
            <a:off x="251520" y="1700808"/>
            <a:ext cx="8643937" cy="4525963"/>
          </a:xfrm>
        </p:spPr>
        <p:txBody>
          <a:bodyPr/>
          <a:lstStyle/>
          <a:p>
            <a:pPr eaLnBrk="1" hangingPunct="1"/>
            <a:r>
              <a:rPr lang="fr-FR" altLang="de-DE" sz="1400" dirty="0" smtClean="0"/>
              <a:t>a. </a:t>
            </a:r>
            <a:r>
              <a:rPr lang="fr-FR" altLang="de-DE" sz="1400" b="1" dirty="0" smtClean="0">
                <a:solidFill>
                  <a:srgbClr val="C00000"/>
                </a:solidFill>
              </a:rPr>
              <a:t>réfléchir à une réforme au niveau municipal et à la définition d’un modèle de structures d’agglomération urbaine</a:t>
            </a:r>
            <a:r>
              <a:rPr lang="fr-FR" altLang="de-DE" sz="1400" dirty="0" smtClean="0"/>
              <a:t>. Ce troisième niveau de pouvoirs semble être moins abouti que les autres et une restructuration lui assurant efficacité, légitimité démocratique, et stabilité institutionnelle et légale apparaît nécessaire;</a:t>
            </a:r>
          </a:p>
          <a:p>
            <a:pPr eaLnBrk="1" hangingPunct="1"/>
            <a:endParaRPr lang="fr-FR" altLang="de-DE" sz="1400" dirty="0" smtClean="0"/>
          </a:p>
          <a:p>
            <a:pPr eaLnBrk="1" hangingPunct="1"/>
            <a:r>
              <a:rPr lang="fr-FR" altLang="de-DE" sz="1400" dirty="0" smtClean="0"/>
              <a:t>b. diriger les futures réformes </a:t>
            </a:r>
            <a:r>
              <a:rPr lang="fr-FR" altLang="de-DE" sz="1400" b="1" dirty="0" smtClean="0">
                <a:solidFill>
                  <a:srgbClr val="C00000"/>
                </a:solidFill>
              </a:rPr>
              <a:t>vers une «nouvelle politique régionale</a:t>
            </a:r>
            <a:r>
              <a:rPr lang="fr-FR" altLang="de-DE" sz="1400" dirty="0" smtClean="0"/>
              <a:t>» dans le sens terminologique suisse, c’est-à-dire une stratégie de développement territorial. Ce type d’aménagement devrait permettre </a:t>
            </a:r>
            <a:r>
              <a:rPr lang="fr-FR" altLang="de-DE" sz="1400" b="1" dirty="0" smtClean="0">
                <a:solidFill>
                  <a:srgbClr val="C00000"/>
                </a:solidFill>
              </a:rPr>
              <a:t>une réelle gouvernance régionale</a:t>
            </a:r>
            <a:r>
              <a:rPr lang="fr-FR" altLang="de-DE" sz="1400" dirty="0" smtClean="0"/>
              <a:t> et une meilleure gestion du développement durable, sous l’angle de la solidarité aussi bien que sous celui de la protection de l’environnement;</a:t>
            </a:r>
          </a:p>
          <a:p>
            <a:pPr eaLnBrk="1" hangingPunct="1"/>
            <a:endParaRPr lang="fr-FR" altLang="de-DE" sz="1400" dirty="0" smtClean="0"/>
          </a:p>
          <a:p>
            <a:pPr eaLnBrk="1" hangingPunct="1"/>
            <a:r>
              <a:rPr lang="fr-FR" altLang="de-DE" sz="1400" dirty="0" smtClean="0"/>
              <a:t>c. considérer la possibilité de </a:t>
            </a:r>
            <a:r>
              <a:rPr lang="fr-FR" altLang="de-DE" sz="1400" b="1" dirty="0" smtClean="0">
                <a:solidFill>
                  <a:srgbClr val="C00000"/>
                </a:solidFill>
              </a:rPr>
              <a:t>développer de grandes réformes </a:t>
            </a:r>
            <a:r>
              <a:rPr lang="fr-FR" altLang="de-DE" sz="1400" b="1" dirty="0" err="1" smtClean="0">
                <a:solidFill>
                  <a:srgbClr val="C00000"/>
                </a:solidFill>
              </a:rPr>
              <a:t>intracommunales</a:t>
            </a:r>
            <a:r>
              <a:rPr lang="fr-FR" altLang="de-DE" sz="1400" dirty="0" smtClean="0"/>
              <a:t>, concernant par exemple les services, l’intercommunalité ou la fiscalité, parallèlement à des restructurations éventuelles;</a:t>
            </a:r>
          </a:p>
          <a:p>
            <a:pPr eaLnBrk="1" hangingPunct="1"/>
            <a:endParaRPr lang="de-CH" altLang="de-DE" sz="2000" dirty="0" smtClean="0"/>
          </a:p>
        </p:txBody>
      </p:sp>
    </p:spTree>
    <p:extLst>
      <p:ext uri="{BB962C8B-B14F-4D97-AF65-F5344CB8AC3E}">
        <p14:creationId xmlns:p14="http://schemas.microsoft.com/office/powerpoint/2010/main" val="31130748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692696"/>
            <a:ext cx="8229600" cy="5715000"/>
          </a:xfrm>
        </p:spPr>
        <p:txBody>
          <a:bodyPr>
            <a:normAutofit/>
          </a:bodyPr>
          <a:lstStyle/>
          <a:p>
            <a:pPr eaLnBrk="1" hangingPunct="1">
              <a:lnSpc>
                <a:spcPct val="80000"/>
              </a:lnSpc>
            </a:pPr>
            <a:r>
              <a:rPr lang="fr-FR" altLang="de-DE" sz="1600" dirty="0" smtClean="0"/>
              <a:t>d. </a:t>
            </a:r>
            <a:r>
              <a:rPr lang="fr-FR" altLang="de-DE" sz="1600" b="1" dirty="0" smtClean="0">
                <a:solidFill>
                  <a:srgbClr val="C00000"/>
                </a:solidFill>
              </a:rPr>
              <a:t>prendre des mesures pour que la RPT, dont il est prévu une actualisation pour la période 2012-2015, puisse se stabiliser, </a:t>
            </a:r>
            <a:r>
              <a:rPr lang="fr-FR" altLang="de-DE" sz="1600" dirty="0" smtClean="0"/>
              <a:t>car toute instabilité permanente des mécanismes, notamment de péréquation et de financement, risque d’engendrer à l’avenir une perturbation de la gestion cantonale;</a:t>
            </a:r>
          </a:p>
          <a:p>
            <a:pPr eaLnBrk="1" hangingPunct="1">
              <a:lnSpc>
                <a:spcPct val="80000"/>
              </a:lnSpc>
            </a:pPr>
            <a:endParaRPr lang="fr-FR" altLang="de-DE" sz="1600" dirty="0" smtClean="0"/>
          </a:p>
          <a:p>
            <a:pPr eaLnBrk="1" hangingPunct="1">
              <a:lnSpc>
                <a:spcPct val="80000"/>
              </a:lnSpc>
            </a:pPr>
            <a:r>
              <a:rPr lang="fr-FR" altLang="de-DE" sz="1600" dirty="0" smtClean="0"/>
              <a:t>e. </a:t>
            </a:r>
            <a:r>
              <a:rPr lang="fr-FR" altLang="de-DE" sz="1600" b="1" dirty="0" smtClean="0">
                <a:solidFill>
                  <a:srgbClr val="C00000"/>
                </a:solidFill>
              </a:rPr>
              <a:t>revoir d’un </a:t>
            </a:r>
            <a:r>
              <a:rPr lang="fr-FR" altLang="de-DE" sz="1600" b="1" dirty="0" err="1" smtClean="0">
                <a:solidFill>
                  <a:srgbClr val="C00000"/>
                </a:solidFill>
              </a:rPr>
              <a:t>oeil</a:t>
            </a:r>
            <a:r>
              <a:rPr lang="fr-FR" altLang="de-DE" sz="1600" b="1" dirty="0" smtClean="0">
                <a:solidFill>
                  <a:srgbClr val="C00000"/>
                </a:solidFill>
              </a:rPr>
              <a:t> critique la multiplication des conventions </a:t>
            </a:r>
            <a:r>
              <a:rPr lang="fr-FR" altLang="de-DE" sz="1600" b="1" dirty="0" err="1" smtClean="0">
                <a:solidFill>
                  <a:srgbClr val="C00000"/>
                </a:solidFill>
              </a:rPr>
              <a:t>intercantonales</a:t>
            </a:r>
            <a:r>
              <a:rPr lang="fr-FR" altLang="de-DE" sz="1600" b="1" dirty="0" smtClean="0">
                <a:solidFill>
                  <a:srgbClr val="C00000"/>
                </a:solidFill>
              </a:rPr>
              <a:t>, comme celles conclues entre la confédération et les cantons</a:t>
            </a:r>
            <a:r>
              <a:rPr lang="fr-FR" altLang="de-DE" sz="1600" dirty="0" smtClean="0"/>
              <a:t>. L’analyse de ces coopérations, des secteurs et des thèmes qu’elles concernent serait utile pour les rationaliser, afin d’éviter un risque d’éparpillement et une mise en </a:t>
            </a:r>
            <a:r>
              <a:rPr lang="fr-FR" altLang="de-DE" sz="1600" dirty="0" err="1" smtClean="0"/>
              <a:t>oeuvre</a:t>
            </a:r>
            <a:r>
              <a:rPr lang="fr-FR" altLang="de-DE" sz="1600" dirty="0" smtClean="0"/>
              <a:t> qui serait trop bureaucratique;</a:t>
            </a:r>
          </a:p>
          <a:p>
            <a:pPr eaLnBrk="1" hangingPunct="1">
              <a:lnSpc>
                <a:spcPct val="80000"/>
              </a:lnSpc>
            </a:pPr>
            <a:endParaRPr lang="fr-FR" altLang="de-DE" sz="1600" dirty="0" smtClean="0"/>
          </a:p>
          <a:p>
            <a:pPr eaLnBrk="1" hangingPunct="1">
              <a:lnSpc>
                <a:spcPct val="80000"/>
              </a:lnSpc>
            </a:pPr>
            <a:r>
              <a:rPr lang="fr-FR" altLang="de-DE" sz="1600" dirty="0" smtClean="0"/>
              <a:t>f. réfléchir à la possibilité </a:t>
            </a:r>
            <a:r>
              <a:rPr lang="fr-FR" altLang="de-DE" sz="1600" b="1" dirty="0" smtClean="0">
                <a:solidFill>
                  <a:srgbClr val="C00000"/>
                </a:solidFill>
              </a:rPr>
              <a:t>de trouver des bases institutionnelles nouvelles pour encadrer les conventions </a:t>
            </a:r>
            <a:r>
              <a:rPr lang="fr-FR" altLang="de-DE" sz="1600" b="1" dirty="0" err="1" smtClean="0">
                <a:solidFill>
                  <a:srgbClr val="C00000"/>
                </a:solidFill>
              </a:rPr>
              <a:t>intercantonales</a:t>
            </a:r>
            <a:r>
              <a:rPr lang="fr-FR" altLang="de-DE" sz="1600" b="1" dirty="0" smtClean="0">
                <a:solidFill>
                  <a:srgbClr val="C00000"/>
                </a:solidFill>
              </a:rPr>
              <a:t> </a:t>
            </a:r>
            <a:r>
              <a:rPr lang="fr-FR" altLang="de-DE" sz="1600" dirty="0" smtClean="0"/>
              <a:t>et leur application, permettant à la fois à la démocratie directe traditionnelle de s’exprimer et aux élus d’exercer pleinement leur responsabilité </a:t>
            </a:r>
            <a:r>
              <a:rPr lang="fr-FR" altLang="de-DE" sz="1800" dirty="0" smtClean="0"/>
              <a:t>politique à cet égard;</a:t>
            </a:r>
            <a:endParaRPr lang="de-CH" altLang="de-DE" sz="1800" dirty="0" smtClean="0"/>
          </a:p>
        </p:txBody>
      </p:sp>
    </p:spTree>
    <p:extLst>
      <p:ext uri="{BB962C8B-B14F-4D97-AF65-F5344CB8AC3E}">
        <p14:creationId xmlns:p14="http://schemas.microsoft.com/office/powerpoint/2010/main" val="29936835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063" y="714375"/>
            <a:ext cx="8229600" cy="4525963"/>
          </a:xfrm>
        </p:spPr>
        <p:txBody>
          <a:bodyPr>
            <a:normAutofit/>
          </a:bodyPr>
          <a:lstStyle/>
          <a:p>
            <a:pPr eaLnBrk="1" hangingPunct="1">
              <a:lnSpc>
                <a:spcPct val="80000"/>
              </a:lnSpc>
            </a:pPr>
            <a:r>
              <a:rPr lang="fr-FR" altLang="de-DE" sz="1800" dirty="0" smtClean="0"/>
              <a:t>g. </a:t>
            </a:r>
            <a:r>
              <a:rPr lang="fr-FR" altLang="de-DE" sz="1800" b="1" dirty="0" smtClean="0">
                <a:solidFill>
                  <a:srgbClr val="C00000"/>
                </a:solidFill>
              </a:rPr>
              <a:t>approfondir davantage encore la participation des cantons au processus de décision </a:t>
            </a:r>
            <a:r>
              <a:rPr lang="fr-FR" altLang="de-DE" sz="1800" dirty="0" smtClean="0"/>
              <a:t>sur le plan fédéral – différentes voies ont été décrites et sont possibles;</a:t>
            </a:r>
          </a:p>
          <a:p>
            <a:pPr eaLnBrk="1" hangingPunct="1">
              <a:lnSpc>
                <a:spcPct val="80000"/>
              </a:lnSpc>
            </a:pPr>
            <a:endParaRPr lang="fr-FR" altLang="de-DE" sz="1800" dirty="0" smtClean="0"/>
          </a:p>
          <a:p>
            <a:pPr eaLnBrk="1" hangingPunct="1">
              <a:lnSpc>
                <a:spcPct val="80000"/>
              </a:lnSpc>
            </a:pPr>
            <a:r>
              <a:rPr lang="fr-FR" altLang="de-DE" sz="1800" dirty="0" smtClean="0"/>
              <a:t>h. chercher à </a:t>
            </a:r>
            <a:r>
              <a:rPr lang="fr-FR" altLang="de-DE" sz="1800" b="1" dirty="0" smtClean="0">
                <a:solidFill>
                  <a:srgbClr val="C00000"/>
                </a:solidFill>
              </a:rPr>
              <a:t>trouver un encadrement équilibré à la concurrence fiscale qui soit un moyen terme entre liberté fiscale </a:t>
            </a:r>
            <a:r>
              <a:rPr lang="fr-FR" altLang="de-DE" sz="1800" dirty="0" smtClean="0"/>
              <a:t>totale et uniformisation sclérosante, pour que cette concurrence ne soit pas une source permanente de discorde potentielle. Cette évolution doit se faire </a:t>
            </a:r>
            <a:r>
              <a:rPr lang="fr-FR" altLang="de-DE" sz="1800" b="1" dirty="0" smtClean="0">
                <a:solidFill>
                  <a:srgbClr val="C00000"/>
                </a:solidFill>
              </a:rPr>
              <a:t>parallèlement à une plus grande harmonisation fiscale</a:t>
            </a:r>
            <a:r>
              <a:rPr lang="fr-FR" altLang="de-DE" sz="1800" dirty="0" smtClean="0"/>
              <a:t>;</a:t>
            </a:r>
          </a:p>
          <a:p>
            <a:pPr eaLnBrk="1" hangingPunct="1">
              <a:lnSpc>
                <a:spcPct val="80000"/>
              </a:lnSpc>
            </a:pPr>
            <a:endParaRPr lang="fr-FR" altLang="de-DE" sz="1800" dirty="0" smtClean="0"/>
          </a:p>
          <a:p>
            <a:pPr eaLnBrk="1" hangingPunct="1">
              <a:lnSpc>
                <a:spcPct val="80000"/>
              </a:lnSpc>
            </a:pPr>
            <a:r>
              <a:rPr lang="fr-FR" altLang="de-DE" sz="1800" dirty="0" smtClean="0"/>
              <a:t>i. s’agissant des droits des minorités et de la «question jurassienne», </a:t>
            </a:r>
            <a:r>
              <a:rPr lang="fr-FR" altLang="de-DE" sz="1800" b="1" dirty="0" smtClean="0">
                <a:solidFill>
                  <a:srgbClr val="C00000"/>
                </a:solidFill>
              </a:rPr>
              <a:t>poursuivre le dialogue constructif entamé par l’Assemblée jurassienne</a:t>
            </a:r>
            <a:r>
              <a:rPr lang="fr-FR" altLang="de-DE" sz="1800" dirty="0" smtClean="0"/>
              <a:t> pour concrétiser une solution négociée. </a:t>
            </a:r>
            <a:endParaRPr lang="de-CH" altLang="de-DE" sz="1800" dirty="0" smtClean="0"/>
          </a:p>
        </p:txBody>
      </p:sp>
    </p:spTree>
    <p:extLst>
      <p:ext uri="{BB962C8B-B14F-4D97-AF65-F5344CB8AC3E}">
        <p14:creationId xmlns:p14="http://schemas.microsoft.com/office/powerpoint/2010/main" val="309968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00063" y="642938"/>
            <a:ext cx="8229600" cy="1143000"/>
          </a:xfrm>
        </p:spPr>
        <p:txBody>
          <a:bodyPr/>
          <a:lstStyle/>
          <a:p>
            <a:pPr eaLnBrk="1" hangingPunct="1"/>
            <a:r>
              <a:rPr lang="fr-CH" altLang="de-DE" sz="2400" b="1" dirty="0" err="1" smtClean="0"/>
              <a:t>Das</a:t>
            </a:r>
            <a:r>
              <a:rPr lang="fr-CH" altLang="de-DE" sz="2400" b="1" dirty="0" smtClean="0"/>
              <a:t> </a:t>
            </a:r>
            <a:r>
              <a:rPr lang="fr-CH" altLang="de-DE" sz="2400" b="1" dirty="0" err="1" smtClean="0"/>
              <a:t>Reporting-Verfahren</a:t>
            </a:r>
            <a:endParaRPr lang="fr-CH" altLang="de-DE" b="1" dirty="0" smtClean="0"/>
          </a:p>
        </p:txBody>
      </p:sp>
      <p:sp>
        <p:nvSpPr>
          <p:cNvPr id="14339" name="Inhaltsplatzhalter 2"/>
          <p:cNvSpPr>
            <a:spLocks noGrp="1"/>
          </p:cNvSpPr>
          <p:nvPr>
            <p:ph idx="1"/>
          </p:nvPr>
        </p:nvSpPr>
        <p:spPr/>
        <p:txBody>
          <a:bodyPr/>
          <a:lstStyle/>
          <a:p>
            <a:pPr eaLnBrk="1" hangingPunct="1">
              <a:buFont typeface="Arial" charset="0"/>
              <a:buNone/>
            </a:pPr>
            <a:endParaRPr lang="de-CH" altLang="de-DE"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000250"/>
            <a:ext cx="87153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5653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endParaRPr lang="de-CH" altLang="de-DE" dirty="0" smtClean="0"/>
          </a:p>
        </p:txBody>
      </p:sp>
      <p:sp>
        <p:nvSpPr>
          <p:cNvPr id="16387" name="Inhaltsplatzhalter 2"/>
          <p:cNvSpPr>
            <a:spLocks noGrp="1"/>
          </p:cNvSpPr>
          <p:nvPr>
            <p:ph idx="1"/>
          </p:nvPr>
        </p:nvSpPr>
        <p:spPr/>
        <p:txBody>
          <a:bodyPr/>
          <a:lstStyle/>
          <a:p>
            <a:pPr eaLnBrk="1" hangingPunct="1"/>
            <a:endParaRPr lang="de-CH" altLang="de-DE" smtClean="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81248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732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endParaRPr lang="de-CH" altLang="de-DE" smtClean="0"/>
          </a:p>
        </p:txBody>
      </p:sp>
      <p:sp>
        <p:nvSpPr>
          <p:cNvPr id="17411" name="Inhaltsplatzhalter 2"/>
          <p:cNvSpPr>
            <a:spLocks noGrp="1"/>
          </p:cNvSpPr>
          <p:nvPr>
            <p:ph idx="1"/>
          </p:nvPr>
        </p:nvSpPr>
        <p:spPr/>
        <p:txBody>
          <a:bodyPr/>
          <a:lstStyle/>
          <a:p>
            <a:pPr eaLnBrk="1" hangingPunct="1"/>
            <a:endParaRPr lang="de-CH" altLang="de-DE"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43063"/>
            <a:ext cx="84010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6581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endParaRPr lang="de-CH" altLang="de-DE" smtClean="0"/>
          </a:p>
        </p:txBody>
      </p:sp>
      <p:sp>
        <p:nvSpPr>
          <p:cNvPr id="18435" name="Inhaltsplatzhalter 2"/>
          <p:cNvSpPr>
            <a:spLocks noGrp="1"/>
          </p:cNvSpPr>
          <p:nvPr>
            <p:ph idx="1"/>
          </p:nvPr>
        </p:nvSpPr>
        <p:spPr/>
        <p:txBody>
          <a:bodyPr/>
          <a:lstStyle/>
          <a:p>
            <a:pPr eaLnBrk="1" hangingPunct="1"/>
            <a:endParaRPr lang="de-CH" altLang="de-DE"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85938"/>
            <a:ext cx="84201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8061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endParaRPr lang="de-CH" altLang="de-DE" smtClean="0"/>
          </a:p>
        </p:txBody>
      </p:sp>
      <p:sp>
        <p:nvSpPr>
          <p:cNvPr id="20483" name="Inhaltsplatzhalter 2"/>
          <p:cNvSpPr>
            <a:spLocks noGrp="1"/>
          </p:cNvSpPr>
          <p:nvPr>
            <p:ph idx="1"/>
          </p:nvPr>
        </p:nvSpPr>
        <p:spPr/>
        <p:txBody>
          <a:bodyPr/>
          <a:lstStyle/>
          <a:p>
            <a:endParaRPr lang="de-CH" altLang="de-DE" smtClean="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785813"/>
            <a:ext cx="7996238"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07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539552" y="692696"/>
            <a:ext cx="8982075" cy="522288"/>
          </a:xfrm>
          <a:prstGeom prst="rect">
            <a:avLst/>
          </a:prstGeom>
          <a:noFill/>
          <a:ln w="9525">
            <a:noFill/>
            <a:miter lim="800000"/>
            <a:headEnd/>
            <a:tailEnd/>
          </a:ln>
          <a:effectLst/>
        </p:spPr>
        <p:txBody>
          <a:bodyPr>
            <a:spAutoFit/>
          </a:bodyPr>
          <a:lstStyle/>
          <a:p>
            <a:pPr eaLnBrk="1" hangingPunct="1">
              <a:defRPr/>
            </a:pPr>
            <a:r>
              <a:rPr lang="de-CH" sz="2800" i="0" dirty="0">
                <a:latin typeface="+mj-lt"/>
                <a:cs typeface="+mn-cs"/>
              </a:rPr>
              <a:t>Entwicklung der Bundesaufgaben</a:t>
            </a:r>
          </a:p>
        </p:txBody>
      </p:sp>
      <p:sp>
        <p:nvSpPr>
          <p:cNvPr id="220163" name="Rectangle 3"/>
          <p:cNvSpPr>
            <a:spLocks noChangeArrowheads="1"/>
          </p:cNvSpPr>
          <p:nvPr/>
        </p:nvSpPr>
        <p:spPr bwMode="auto">
          <a:xfrm>
            <a:off x="251520" y="1556792"/>
            <a:ext cx="8609012"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419100">
              <a:defRPr i="1">
                <a:solidFill>
                  <a:schemeClr val="tx1"/>
                </a:solidFill>
                <a:latin typeface="Arial Unicode MS" pitchFamily="34" charset="-128"/>
                <a:cs typeface="Arial" panose="020B0604020202020204" pitchFamily="34" charset="0"/>
              </a:defRPr>
            </a:lvl1pPr>
            <a:lvl2pPr marL="742950" indent="-285750">
              <a:defRPr i="1">
                <a:solidFill>
                  <a:schemeClr val="tx1"/>
                </a:solidFill>
                <a:latin typeface="Arial Unicode MS" pitchFamily="34" charset="-128"/>
                <a:cs typeface="Arial" panose="020B0604020202020204" pitchFamily="34" charset="0"/>
              </a:defRPr>
            </a:lvl2pPr>
            <a:lvl3pPr marL="1143000" indent="-228600">
              <a:defRPr i="1">
                <a:solidFill>
                  <a:schemeClr val="tx1"/>
                </a:solidFill>
                <a:latin typeface="Arial Unicode MS" pitchFamily="34" charset="-128"/>
                <a:cs typeface="Arial" panose="020B0604020202020204" pitchFamily="34" charset="0"/>
              </a:defRPr>
            </a:lvl3pPr>
            <a:lvl4pPr marL="1600200" indent="-228600">
              <a:defRPr i="1">
                <a:solidFill>
                  <a:schemeClr val="tx1"/>
                </a:solidFill>
                <a:latin typeface="Arial Unicode MS" pitchFamily="34" charset="-128"/>
                <a:cs typeface="Arial" panose="020B0604020202020204" pitchFamily="34" charset="0"/>
              </a:defRPr>
            </a:lvl4pPr>
            <a:lvl5pPr marL="2057400" indent="-228600">
              <a:defRPr i="1">
                <a:solidFill>
                  <a:schemeClr val="tx1"/>
                </a:solidFill>
                <a:latin typeface="Arial Unicode MS" pitchFamily="34" charset="-128"/>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Unicode MS" pitchFamily="34" charset="-128"/>
                <a:cs typeface="Arial" panose="020B0604020202020204" pitchFamily="34" charset="0"/>
              </a:defRPr>
            </a:lvl9pPr>
          </a:lstStyle>
          <a:p>
            <a:pPr eaLnBrk="1" hangingPunct="1">
              <a:spcBef>
                <a:spcPct val="20000"/>
              </a:spcBef>
              <a:buClr>
                <a:schemeClr val="hlink"/>
              </a:buClr>
              <a:buSzPct val="85000"/>
              <a:buFont typeface="Helvetica CE"/>
              <a:buChar char="&gt;"/>
            </a:pPr>
            <a:r>
              <a:rPr lang="de-CH" altLang="fr-FR" sz="2000" i="0" dirty="0">
                <a:solidFill>
                  <a:srgbClr val="333333"/>
                </a:solidFill>
              </a:rPr>
              <a:t>Die Verfassung von 1848 gestand dem Bund nur minimale Kompetenzen im Bereich des Geld-, Zoll- und Postwesens zu.</a:t>
            </a:r>
          </a:p>
          <a:p>
            <a:pPr eaLnBrk="1" hangingPunct="1">
              <a:spcBef>
                <a:spcPct val="20000"/>
              </a:spcBef>
              <a:buClr>
                <a:schemeClr val="hlink"/>
              </a:buClr>
              <a:buSzPct val="85000"/>
              <a:buFont typeface="Helvetica CE"/>
              <a:buChar char="&gt;"/>
            </a:pPr>
            <a:endParaRPr lang="de-CH" altLang="fr-FR" sz="2000" i="0" dirty="0">
              <a:solidFill>
                <a:srgbClr val="333333"/>
              </a:solidFill>
            </a:endParaRPr>
          </a:p>
          <a:p>
            <a:pPr eaLnBrk="1" hangingPunct="1">
              <a:spcBef>
                <a:spcPct val="20000"/>
              </a:spcBef>
              <a:buClr>
                <a:schemeClr val="hlink"/>
              </a:buClr>
              <a:buSzPct val="85000"/>
              <a:buFont typeface="Helvetica CE"/>
              <a:buChar char="&gt;"/>
            </a:pPr>
            <a:r>
              <a:rPr lang="de-CH" altLang="fr-FR" sz="2000" i="0" dirty="0">
                <a:solidFill>
                  <a:srgbClr val="333333"/>
                </a:solidFill>
              </a:rPr>
              <a:t>Mit der Totalrevision von 1874 wird der Bund zum Hauptgaranten der Grundrechte (politische Rechte, Niederlassungs-, Vereins- und Versammlungsfreiheit). Dazu kommt die Handels- und Gewerbefreiheit, welche eine wirtschaftliche Wettbewerbsordnung garantiert.</a:t>
            </a:r>
          </a:p>
          <a:p>
            <a:pPr eaLnBrk="1" hangingPunct="1">
              <a:spcBef>
                <a:spcPct val="20000"/>
              </a:spcBef>
              <a:buClr>
                <a:schemeClr val="hlink"/>
              </a:buClr>
              <a:buSzPct val="85000"/>
              <a:buFont typeface="Helvetica CE"/>
              <a:buChar char="&gt;"/>
            </a:pPr>
            <a:endParaRPr lang="de-CH" altLang="fr-FR" sz="2000" i="0" dirty="0">
              <a:solidFill>
                <a:srgbClr val="333333"/>
              </a:solidFill>
            </a:endParaRPr>
          </a:p>
          <a:p>
            <a:pPr eaLnBrk="1" hangingPunct="1">
              <a:spcBef>
                <a:spcPct val="20000"/>
              </a:spcBef>
              <a:buClr>
                <a:schemeClr val="hlink"/>
              </a:buClr>
              <a:buSzPct val="85000"/>
              <a:buFont typeface="Helvetica CE"/>
              <a:buChar char="&gt;"/>
            </a:pPr>
            <a:r>
              <a:rPr lang="de-CH" altLang="fr-FR" sz="2000" i="0" dirty="0">
                <a:solidFill>
                  <a:srgbClr val="333333"/>
                </a:solidFill>
              </a:rPr>
              <a:t>In den Bereich der nationalen Infrastrukturpolitik fällt im 19. Jahrhundert die Einrichtung der nationalen Hochschulen und die Übernahme der Bundesbahnen (1891).</a:t>
            </a:r>
          </a:p>
          <a:p>
            <a:pPr eaLnBrk="1" hangingPunct="1">
              <a:lnSpc>
                <a:spcPct val="125000"/>
              </a:lnSpc>
              <a:spcBef>
                <a:spcPct val="20000"/>
              </a:spcBef>
              <a:buClr>
                <a:schemeClr val="hlink"/>
              </a:buClr>
              <a:buSzPct val="85000"/>
              <a:buFont typeface="Helvetica CE"/>
              <a:buChar char="&gt;"/>
            </a:pPr>
            <a:endParaRPr lang="de-CH" altLang="fr-FR" sz="2400" dirty="0">
              <a:solidFill>
                <a:srgbClr val="333333"/>
              </a:solidFill>
              <a:latin typeface="Helvetica" panose="020B0604020202020204" pitchFamily="34" charset="0"/>
            </a:endParaRPr>
          </a:p>
          <a:p>
            <a:pPr eaLnBrk="1" hangingPunct="1">
              <a:lnSpc>
                <a:spcPct val="125000"/>
              </a:lnSpc>
              <a:spcBef>
                <a:spcPct val="20000"/>
              </a:spcBef>
              <a:buClr>
                <a:schemeClr val="hlink"/>
              </a:buClr>
              <a:buSzPct val="85000"/>
              <a:buFont typeface="Helvetica CE"/>
              <a:buChar char="&gt;"/>
            </a:pPr>
            <a:endParaRPr lang="de-CH" altLang="fr-FR" sz="1700" b="1" dirty="0">
              <a:solidFill>
                <a:srgbClr val="333333"/>
              </a:solidFill>
              <a:latin typeface="Helvetica" panose="020B0604020202020204" pitchFamily="34" charset="0"/>
            </a:endParaRPr>
          </a:p>
        </p:txBody>
      </p:sp>
    </p:spTree>
    <p:extLst>
      <p:ext uri="{BB962C8B-B14F-4D97-AF65-F5344CB8AC3E}">
        <p14:creationId xmlns:p14="http://schemas.microsoft.com/office/powerpoint/2010/main" val="37923966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endParaRPr lang="de-CH" altLang="de-DE" smtClean="0"/>
          </a:p>
        </p:txBody>
      </p:sp>
      <p:sp>
        <p:nvSpPr>
          <p:cNvPr id="28675" name="Inhaltsplatzhalter 2"/>
          <p:cNvSpPr>
            <a:spLocks noGrp="1"/>
          </p:cNvSpPr>
          <p:nvPr>
            <p:ph idx="1"/>
          </p:nvPr>
        </p:nvSpPr>
        <p:spPr/>
        <p:txBody>
          <a:bodyPr/>
          <a:lstStyle/>
          <a:p>
            <a:endParaRPr lang="de-CH" altLang="de-DE" smtClean="0"/>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828675"/>
            <a:ext cx="76771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6537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Beispiel 5: </a:t>
            </a:r>
            <a:r>
              <a:rPr lang="de-CH" sz="2400" dirty="0" err="1" smtClean="0"/>
              <a:t>Policy</a:t>
            </a:r>
            <a:r>
              <a:rPr lang="de-CH" sz="2400" dirty="0" smtClean="0"/>
              <a:t> </a:t>
            </a:r>
            <a:r>
              <a:rPr lang="de-CH" sz="2400" dirty="0" err="1" smtClean="0"/>
              <a:t>Communties</a:t>
            </a:r>
            <a:endParaRPr lang="de-CH" sz="2400" dirty="0"/>
          </a:p>
        </p:txBody>
      </p:sp>
      <p:sp>
        <p:nvSpPr>
          <p:cNvPr id="3" name="Inhaltsplatzhalter 2"/>
          <p:cNvSpPr>
            <a:spLocks noGrp="1"/>
          </p:cNvSpPr>
          <p:nvPr>
            <p:ph idx="1"/>
          </p:nvPr>
        </p:nvSpPr>
        <p:spPr>
          <a:xfrm>
            <a:off x="971600" y="1916832"/>
            <a:ext cx="7560840" cy="4343400"/>
          </a:xfrm>
        </p:spPr>
        <p:txBody>
          <a:bodyPr/>
          <a:lstStyle/>
          <a:p>
            <a:pPr marL="0" indent="0">
              <a:buNone/>
            </a:pPr>
            <a:r>
              <a:rPr lang="de-CH" sz="2000" dirty="0" smtClean="0"/>
              <a:t>These: </a:t>
            </a:r>
          </a:p>
          <a:p>
            <a:pPr marL="0" indent="0">
              <a:buNone/>
            </a:pPr>
            <a:r>
              <a:rPr lang="de-CH" sz="2000" dirty="0" err="1" smtClean="0"/>
              <a:t>Governance</a:t>
            </a:r>
            <a:r>
              <a:rPr lang="de-CH" sz="2000" dirty="0" smtClean="0"/>
              <a:t>-Strukturen zusammen mit den Forderungen nach </a:t>
            </a:r>
            <a:r>
              <a:rPr lang="de-CH" sz="2000" dirty="0" err="1" smtClean="0"/>
              <a:t>BürgerInnen</a:t>
            </a:r>
            <a:r>
              <a:rPr lang="de-CH" sz="2000" dirty="0" smtClean="0"/>
              <a:t>-Orientierung und Partizipation fördern das Entstehen von </a:t>
            </a:r>
            <a:r>
              <a:rPr lang="de-CH" sz="2000" dirty="0" err="1" smtClean="0"/>
              <a:t>Policy</a:t>
            </a:r>
            <a:r>
              <a:rPr lang="de-CH" sz="2000" dirty="0" smtClean="0"/>
              <a:t> Communities. </a:t>
            </a:r>
          </a:p>
          <a:p>
            <a:pPr marL="0" indent="0">
              <a:buNone/>
            </a:pPr>
            <a:endParaRPr lang="de-CH" sz="2000" dirty="0" smtClean="0"/>
          </a:p>
          <a:p>
            <a:pPr marL="0" indent="0">
              <a:buNone/>
            </a:pPr>
            <a:r>
              <a:rPr lang="de-CH" sz="2000" dirty="0" smtClean="0"/>
              <a:t>Staatliches Handel ist nicht mehr gesamtgesellschaftlich orientiert/legitimiert , sondern wird von den Anspruchsgruppen gesteuert/kooptiert.</a:t>
            </a:r>
            <a:endParaRPr lang="de-CH" sz="2000"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91</a:t>
            </a:fld>
            <a:endParaRPr lang="fr-FR" altLang="de-DE"/>
          </a:p>
        </p:txBody>
      </p:sp>
    </p:spTree>
    <p:extLst>
      <p:ext uri="{BB962C8B-B14F-4D97-AF65-F5344CB8AC3E}">
        <p14:creationId xmlns:p14="http://schemas.microsoft.com/office/powerpoint/2010/main" val="10866560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Schlussfazit</a:t>
            </a:r>
            <a:endParaRPr lang="de-CH" dirty="0"/>
          </a:p>
        </p:txBody>
      </p:sp>
      <p:sp>
        <p:nvSpPr>
          <p:cNvPr id="3" name="Inhaltsplatzhalter 2"/>
          <p:cNvSpPr>
            <a:spLocks noGrp="1"/>
          </p:cNvSpPr>
          <p:nvPr>
            <p:ph idx="1"/>
          </p:nvPr>
        </p:nvSpPr>
        <p:spPr/>
        <p:txBody>
          <a:bodyPr/>
          <a:lstStyle/>
          <a:p>
            <a:r>
              <a:rPr lang="de-CH" sz="2000" dirty="0" smtClean="0"/>
              <a:t>Schweiz hat einen relativ modernen, leistungsfähigen, nicht allzu grossen und bürgernahen Staat.</a:t>
            </a:r>
          </a:p>
          <a:p>
            <a:endParaRPr lang="de-CH" sz="2000" dirty="0" smtClean="0"/>
          </a:p>
          <a:p>
            <a:r>
              <a:rPr lang="de-CH" sz="2000" dirty="0" smtClean="0"/>
              <a:t>Vieles davon trifft auch auf die Verwaltung zu, welche sich in den letzten Jahren relativ stark gewandelt hat.</a:t>
            </a:r>
          </a:p>
          <a:p>
            <a:endParaRPr lang="de-CH" sz="2000"/>
          </a:p>
          <a:p>
            <a:r>
              <a:rPr lang="de-CH" sz="2000" smtClean="0"/>
              <a:t>Verändert </a:t>
            </a:r>
            <a:r>
              <a:rPr lang="de-CH" sz="2000" dirty="0" smtClean="0"/>
              <a:t>hat sich allerdings auch die Rolle der Verwaltung in der Gesellschaft. Ihr politisches Gewicht hat zugenommen. Daraus entstehen Chancen aber auch Risiken.</a:t>
            </a:r>
            <a:endParaRPr lang="de-CH" sz="2000" dirty="0"/>
          </a:p>
        </p:txBody>
      </p:sp>
      <p:sp>
        <p:nvSpPr>
          <p:cNvPr id="4" name="Datumsplatzhalter 3"/>
          <p:cNvSpPr>
            <a:spLocks noGrp="1"/>
          </p:cNvSpPr>
          <p:nvPr>
            <p:ph type="dt" sz="half" idx="10"/>
          </p:nvPr>
        </p:nvSpPr>
        <p:spPr/>
        <p:txBody>
          <a:bodyPr/>
          <a:lstStyle/>
          <a:p>
            <a:fld id="{76786FB1-9AF0-4791-B4C6-0518704FEF50}" type="datetime2">
              <a:rPr lang="fr-FR" altLang="de-DE" smtClean="0"/>
              <a:pPr/>
              <a:t>jeudi 7 novembre 2019</a:t>
            </a:fld>
            <a:endParaRPr lang="fr-FR" altLang="de-DE" sz="1400"/>
          </a:p>
        </p:txBody>
      </p:sp>
      <p:sp>
        <p:nvSpPr>
          <p:cNvPr id="6" name="Foliennummernplatzhalter 5"/>
          <p:cNvSpPr>
            <a:spLocks noGrp="1"/>
          </p:cNvSpPr>
          <p:nvPr>
            <p:ph type="sldNum" sz="quarter" idx="12"/>
          </p:nvPr>
        </p:nvSpPr>
        <p:spPr/>
        <p:txBody>
          <a:bodyPr/>
          <a:lstStyle/>
          <a:p>
            <a:fld id="{5B2B7462-78D7-4D0D-94FB-7D4302DF6801}" type="slidenum">
              <a:rPr lang="fr-FR" altLang="de-DE" smtClean="0"/>
              <a:pPr/>
              <a:t>92</a:t>
            </a:fld>
            <a:endParaRPr lang="fr-FR" altLang="de-DE"/>
          </a:p>
        </p:txBody>
      </p:sp>
    </p:spTree>
    <p:extLst>
      <p:ext uri="{BB962C8B-B14F-4D97-AF65-F5344CB8AC3E}">
        <p14:creationId xmlns:p14="http://schemas.microsoft.com/office/powerpoint/2010/main" val="81685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2452</Words>
  <Application>Microsoft Office PowerPoint</Application>
  <PresentationFormat>Bildschirmpräsentation (4:3)</PresentationFormat>
  <Paragraphs>424</Paragraphs>
  <Slides>92</Slides>
  <Notes>60</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2</vt:i4>
      </vt:variant>
      <vt:variant>
        <vt:lpstr>Folientitel</vt:lpstr>
      </vt:variant>
      <vt:variant>
        <vt:i4>92</vt:i4>
      </vt:variant>
    </vt:vector>
  </HeadingPairs>
  <TitlesOfParts>
    <vt:vector size="106" baseType="lpstr">
      <vt:lpstr>ＭＳ Ｐゴシック</vt:lpstr>
      <vt:lpstr>Arial</vt:lpstr>
      <vt:lpstr>Arial Unicode MS</vt:lpstr>
      <vt:lpstr>Calibri</vt:lpstr>
      <vt:lpstr>Helvetica</vt:lpstr>
      <vt:lpstr>Helvetica CE</vt:lpstr>
      <vt:lpstr>Times</vt:lpstr>
      <vt:lpstr>Times New Roman</vt:lpstr>
      <vt:lpstr>Verdana</vt:lpstr>
      <vt:lpstr>Wingdings</vt:lpstr>
      <vt:lpstr>ヒラギノ角ゴ Pro W3</vt:lpstr>
      <vt:lpstr>Nouvelle présentation</vt:lpstr>
      <vt:lpstr>Dokument</vt:lpstr>
      <vt:lpstr>Diagramm</vt:lpstr>
      <vt:lpstr> Prof. Dr. Andreas Ladner, IDHEAP Universität Lausanne  Executive-Programm für Führungskräfte an der Schnittstelle zur Politik, Hochschule Luzern Soziale Arbeit  Modul: “Führungsarbeit an der Schnittstelle von Politik,  Verwaltung und Öffentlichkeit”  Hotel Altes Spital Solothurn, 8. November 2019</vt:lpstr>
      <vt:lpstr>PowerPoint-Präsentation</vt:lpstr>
      <vt:lpstr>PowerPoint-Präsentation</vt:lpstr>
      <vt:lpstr>PowerPoint-Präsentation</vt:lpstr>
      <vt:lpstr>Literatur (Auswahl)</vt:lpstr>
      <vt:lpstr>Inhalt</vt:lpstr>
      <vt:lpstr>Die drei Säulen des politischen Systems</vt:lpstr>
      <vt:lpstr>Staatsbildung in der Schweiz</vt:lpstr>
      <vt:lpstr>PowerPoint-Präsentation</vt:lpstr>
      <vt:lpstr>19./20. Jahrhundert:  Der Staat wächst und entwickelt</vt:lpstr>
      <vt:lpstr>PowerPoint-Präsentation</vt:lpstr>
      <vt:lpstr>Kategoriale und quantitative Ausdehnung von Staatsaufgaben: Der Staat als Risikomanager </vt:lpstr>
      <vt:lpstr>Gliederung</vt:lpstr>
      <vt:lpstr>PowerPoint-Präsentation</vt:lpstr>
      <vt:lpstr>PowerPoint-Präsentation</vt:lpstr>
      <vt:lpstr>PowerPoint-Präsentation</vt:lpstr>
      <vt:lpstr>Grosse Unterschiede zwischen den Kantonen …</vt:lpstr>
      <vt:lpstr> … und den Gemeinden/Städten.</vt:lpstr>
      <vt:lpstr>Kanton oder Gemeinden?</vt:lpstr>
      <vt:lpstr>Öffentliche Angestellte (2005)</vt:lpstr>
      <vt:lpstr>Öffentliche Angestellte (2016): Kantone  </vt:lpstr>
      <vt:lpstr>Öffentliche Angestellte (2016): Gemeinden </vt:lpstr>
      <vt:lpstr>Ausgaben des Bundes 2018 (70.6 Mrd.)</vt:lpstr>
      <vt:lpstr>Ausgaben des Bundes 1960 (2.7 Mrd.)</vt:lpstr>
      <vt:lpstr>Einnahmen des Bundes (2018: 73.5 Mrd.)</vt:lpstr>
      <vt:lpstr>Enormer Anstieg der Ausgaben</vt:lpstr>
      <vt:lpstr>1960er/1970er Jahre:  Wirtschaft und Staat florieren  </vt:lpstr>
      <vt:lpstr>PowerPoint-Präsentation</vt:lpstr>
      <vt:lpstr>Strukturdefizite der «traditionellen» Staatskonzeptionen</vt:lpstr>
      <vt:lpstr>Notwendig sind:</vt:lpstr>
      <vt:lpstr>Überwindung des ideologischen Antagonismus als  Grundlage für NPM (Schedler/Proeller 2000:31)</vt:lpstr>
      <vt:lpstr>PowerPoint-Präsentation</vt:lpstr>
      <vt:lpstr>PowerPoint-Präsentation</vt:lpstr>
      <vt:lpstr>PowerPoint-Präsentation</vt:lpstr>
      <vt:lpstr>PowerPoint-Präsentation</vt:lpstr>
      <vt:lpstr>Definition des Öffentlichen Sektors</vt:lpstr>
      <vt:lpstr>Un secteur public mouvant  « L’amalgame public-privé » Germann 1987</vt:lpstr>
      <vt:lpstr>Der « Öffentliche Sektor » im engeren und weiteren Sinne </vt:lpstr>
      <vt:lpstr>PowerPoint-Präsentation</vt:lpstr>
      <vt:lpstr>PowerPoint-Präsentation</vt:lpstr>
      <vt:lpstr>PowerPoint-Präsentation</vt:lpstr>
      <vt:lpstr>PowerPoint-Präsentation</vt:lpstr>
      <vt:lpstr>PowerPoint-Präsentation</vt:lpstr>
      <vt:lpstr>PowerPoint-Präsentation</vt:lpstr>
      <vt:lpstr>Fazit «Umfang des Staats»</vt:lpstr>
      <vt:lpstr>Ausgaben Staat für Soziale Sicherheit und Gesundheit in Prozent der Gesamtausgaben (105 – 197 Mrd.)</vt:lpstr>
      <vt:lpstr>Bonoli (2014)</vt:lpstr>
      <vt:lpstr>Verfassungsänderung und Einführung des Gesetzes (Bonoli 2014)</vt:lpstr>
      <vt:lpstr>Sozialausgaben im internationalen Vergleich (aus Bonoli 2014)</vt:lpstr>
      <vt:lpstr>Anforderungen/Erwartungen an den Sozialstaat</vt:lpstr>
      <vt:lpstr>Inhalt</vt:lpstr>
      <vt:lpstr>„Wie der Staat und die Politik wandelt sich  auch die Verwaltung“</vt:lpstr>
      <vt:lpstr>Nach Hablützel (2013): Bürokratie – Management - Governance</vt:lpstr>
      <vt:lpstr>PowerPoint-Präsentation</vt:lpstr>
      <vt:lpstr>Vier-Kreis-Modell</vt:lpstr>
      <vt:lpstr>Auf FLAG folgt NFB</vt:lpstr>
      <vt:lpstr>Stichworte zum NFB</vt:lpstr>
      <vt:lpstr>Fazit: Verwaltung</vt:lpstr>
      <vt:lpstr>«Die Post-Bürokratie» (Emery 2013)</vt:lpstr>
      <vt:lpstr>Die Entgrenzung des Staats: Governance</vt:lpstr>
      <vt:lpstr>In a nutshell:</vt:lpstr>
      <vt:lpstr>PowerPoint-Präsentation</vt:lpstr>
      <vt:lpstr>Soft-Laws-Akte</vt:lpstr>
      <vt:lpstr>Begründung von Soft-Law-Akten durch das BG</vt:lpstr>
      <vt:lpstr>Nationaler Dialog Sozialpolitik</vt:lpstr>
      <vt:lpstr>Kantonale Konferenz der SozialdirektorInnen</vt:lpstr>
      <vt:lpstr>Politik in Gouvernanzstrukturen</vt:lpstr>
      <vt:lpstr>Inhalt</vt:lpstr>
      <vt:lpstr>These: Verwaltung übernimmt zunehmend auch eine politische Rolle</vt:lpstr>
      <vt:lpstr>Grosse/zunehmende Bedeutung der Verwaltung</vt:lpstr>
      <vt:lpstr>Anschauungsbeispiele für neue Handlungsoptionen</vt:lpstr>
      <vt:lpstr>Beispiel 1: Evidence-based politics</vt:lpstr>
      <vt:lpstr>PowerPoint-Präsentation</vt:lpstr>
      <vt:lpstr>PowerPoint-Präsentation</vt:lpstr>
      <vt:lpstr>Beispiel 2: Internationalisierung -Staatsvertragsrecht braucht mehr Platz als Landesrecht</vt:lpstr>
      <vt:lpstr>Integration des Völkerrechts in die Schweizer Rechtsordnung</vt:lpstr>
      <vt:lpstr>Schlussfolgerung</vt:lpstr>
      <vt:lpstr>Beispiel 3: Interkantonale Zusammenarbeit</vt:lpstr>
      <vt:lpstr>Beispiel 4: Internationale Organisationen</vt:lpstr>
      <vt:lpstr>PowerPoint-Präsentation</vt:lpstr>
      <vt:lpstr>Ausgangspunkt: «Charta zur Gemeindeautonomie»</vt:lpstr>
      <vt:lpstr>Mit Blick auf zukünftige Reformen schlägt der Kongress der Schweiz vor, folgenden Vorschlägen Rechnung zu tragen:</vt:lpstr>
      <vt:lpstr>PowerPoint-Präsentation</vt:lpstr>
      <vt:lpstr>PowerPoint-Präsentation</vt:lpstr>
      <vt:lpstr>Das Reporting-Verfahren</vt:lpstr>
      <vt:lpstr>PowerPoint-Präsentation</vt:lpstr>
      <vt:lpstr>PowerPoint-Präsentation</vt:lpstr>
      <vt:lpstr>PowerPoint-Präsentation</vt:lpstr>
      <vt:lpstr>PowerPoint-Präsentation</vt:lpstr>
      <vt:lpstr>PowerPoint-Präsentation</vt:lpstr>
      <vt:lpstr>Beispiel 5: Policy Communties</vt:lpstr>
      <vt:lpstr>Schlussfazit</vt:lpstr>
    </vt:vector>
  </TitlesOfParts>
  <Company>IDHEAP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Approche institutionnelle de l’administration cantonale</dc:title>
  <dc:creator>Service Informatique</dc:creator>
  <cp:lastModifiedBy>Andreas Ladner</cp:lastModifiedBy>
  <cp:revision>239</cp:revision>
  <cp:lastPrinted>2019-11-07T15:04:18Z</cp:lastPrinted>
  <dcterms:created xsi:type="dcterms:W3CDTF">2002-03-07T14:06:24Z</dcterms:created>
  <dcterms:modified xsi:type="dcterms:W3CDTF">2019-11-07T15:04:58Z</dcterms:modified>
</cp:coreProperties>
</file>