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74" r:id="rId1"/>
  </p:sldMasterIdLst>
  <p:notesMasterIdLst>
    <p:notesMasterId r:id="rId85"/>
  </p:notesMasterIdLst>
  <p:handoutMasterIdLst>
    <p:handoutMasterId r:id="rId86"/>
  </p:handoutMasterIdLst>
  <p:sldIdLst>
    <p:sldId id="315" r:id="rId2"/>
    <p:sldId id="380" r:id="rId3"/>
    <p:sldId id="381" r:id="rId4"/>
    <p:sldId id="382" r:id="rId5"/>
    <p:sldId id="469" r:id="rId6"/>
    <p:sldId id="385" r:id="rId7"/>
    <p:sldId id="387" r:id="rId8"/>
    <p:sldId id="388" r:id="rId9"/>
    <p:sldId id="389" r:id="rId10"/>
    <p:sldId id="390" r:id="rId11"/>
    <p:sldId id="391" r:id="rId12"/>
    <p:sldId id="392" r:id="rId13"/>
    <p:sldId id="393" r:id="rId14"/>
    <p:sldId id="394" r:id="rId15"/>
    <p:sldId id="395" r:id="rId16"/>
    <p:sldId id="396" r:id="rId17"/>
    <p:sldId id="397" r:id="rId18"/>
    <p:sldId id="398" r:id="rId19"/>
    <p:sldId id="399" r:id="rId20"/>
    <p:sldId id="496" r:id="rId21"/>
    <p:sldId id="400" r:id="rId22"/>
    <p:sldId id="401" r:id="rId23"/>
    <p:sldId id="402" r:id="rId24"/>
    <p:sldId id="468" r:id="rId25"/>
    <p:sldId id="404" r:id="rId26"/>
    <p:sldId id="405" r:id="rId27"/>
    <p:sldId id="406" r:id="rId28"/>
    <p:sldId id="407" r:id="rId29"/>
    <p:sldId id="408" r:id="rId30"/>
    <p:sldId id="409" r:id="rId31"/>
    <p:sldId id="410" r:id="rId32"/>
    <p:sldId id="412" r:id="rId33"/>
    <p:sldId id="413" r:id="rId34"/>
    <p:sldId id="414" r:id="rId35"/>
    <p:sldId id="465" r:id="rId36"/>
    <p:sldId id="471" r:id="rId37"/>
    <p:sldId id="472" r:id="rId38"/>
    <p:sldId id="473" r:id="rId39"/>
    <p:sldId id="474" r:id="rId40"/>
    <p:sldId id="475" r:id="rId41"/>
    <p:sldId id="467" r:id="rId42"/>
    <p:sldId id="478" r:id="rId43"/>
    <p:sldId id="479" r:id="rId44"/>
    <p:sldId id="421" r:id="rId45"/>
    <p:sldId id="477" r:id="rId46"/>
    <p:sldId id="491" r:id="rId47"/>
    <p:sldId id="476" r:id="rId48"/>
    <p:sldId id="422" r:id="rId49"/>
    <p:sldId id="423" r:id="rId50"/>
    <p:sldId id="424" r:id="rId51"/>
    <p:sldId id="425" r:id="rId52"/>
    <p:sldId id="426" r:id="rId53"/>
    <p:sldId id="427" r:id="rId54"/>
    <p:sldId id="482" r:id="rId55"/>
    <p:sldId id="480" r:id="rId56"/>
    <p:sldId id="487" r:id="rId57"/>
    <p:sldId id="488" r:id="rId58"/>
    <p:sldId id="490" r:id="rId59"/>
    <p:sldId id="484" r:id="rId60"/>
    <p:sldId id="483" r:id="rId61"/>
    <p:sldId id="493" r:id="rId62"/>
    <p:sldId id="481" r:id="rId63"/>
    <p:sldId id="498" r:id="rId64"/>
    <p:sldId id="499" r:id="rId65"/>
    <p:sldId id="500" r:id="rId66"/>
    <p:sldId id="450" r:id="rId67"/>
    <p:sldId id="451" r:id="rId68"/>
    <p:sldId id="492" r:id="rId69"/>
    <p:sldId id="454" r:id="rId70"/>
    <p:sldId id="455" r:id="rId71"/>
    <p:sldId id="456" r:id="rId72"/>
    <p:sldId id="457" r:id="rId73"/>
    <p:sldId id="459" r:id="rId74"/>
    <p:sldId id="460" r:id="rId75"/>
    <p:sldId id="461" r:id="rId76"/>
    <p:sldId id="494" r:id="rId77"/>
    <p:sldId id="485" r:id="rId78"/>
    <p:sldId id="462" r:id="rId79"/>
    <p:sldId id="495" r:id="rId80"/>
    <p:sldId id="497" r:id="rId81"/>
    <p:sldId id="464" r:id="rId82"/>
    <p:sldId id="486" r:id="rId83"/>
    <p:sldId id="351" r:id="rId84"/>
  </p:sldIdLst>
  <p:sldSz cx="9144000" cy="6858000" type="screen4x3"/>
  <p:notesSz cx="9926638" cy="6797675"/>
  <p:defaultTextStyle>
    <a:defPPr>
      <a:defRPr lang="en-US"/>
    </a:defPPr>
    <a:lvl1pPr algn="r" rtl="0" eaLnBrk="0" fontAlgn="base" hangingPunct="0">
      <a:spcBef>
        <a:spcPct val="0"/>
      </a:spcBef>
      <a:spcAft>
        <a:spcPct val="0"/>
      </a:spcAft>
      <a:defRPr sz="2800" kern="1200">
        <a:solidFill>
          <a:schemeClr val="tx1"/>
        </a:solidFill>
        <a:latin typeface="Times" pitchFamily="18" charset="0"/>
        <a:ea typeface="ヒラギノ角ゴ Pro W3" pitchFamily="1" charset="-128"/>
        <a:cs typeface="+mn-cs"/>
      </a:defRPr>
    </a:lvl1pPr>
    <a:lvl2pPr marL="457200" algn="r" rtl="0" eaLnBrk="0" fontAlgn="base" hangingPunct="0">
      <a:spcBef>
        <a:spcPct val="0"/>
      </a:spcBef>
      <a:spcAft>
        <a:spcPct val="0"/>
      </a:spcAft>
      <a:defRPr sz="2800" kern="1200">
        <a:solidFill>
          <a:schemeClr val="tx1"/>
        </a:solidFill>
        <a:latin typeface="Times" pitchFamily="18" charset="0"/>
        <a:ea typeface="ヒラギノ角ゴ Pro W3" pitchFamily="1" charset="-128"/>
        <a:cs typeface="+mn-cs"/>
      </a:defRPr>
    </a:lvl2pPr>
    <a:lvl3pPr marL="914400" algn="r" rtl="0" eaLnBrk="0" fontAlgn="base" hangingPunct="0">
      <a:spcBef>
        <a:spcPct val="0"/>
      </a:spcBef>
      <a:spcAft>
        <a:spcPct val="0"/>
      </a:spcAft>
      <a:defRPr sz="2800" kern="1200">
        <a:solidFill>
          <a:schemeClr val="tx1"/>
        </a:solidFill>
        <a:latin typeface="Times" pitchFamily="18" charset="0"/>
        <a:ea typeface="ヒラギノ角ゴ Pro W3" pitchFamily="1" charset="-128"/>
        <a:cs typeface="+mn-cs"/>
      </a:defRPr>
    </a:lvl3pPr>
    <a:lvl4pPr marL="1371600" algn="r" rtl="0" eaLnBrk="0" fontAlgn="base" hangingPunct="0">
      <a:spcBef>
        <a:spcPct val="0"/>
      </a:spcBef>
      <a:spcAft>
        <a:spcPct val="0"/>
      </a:spcAft>
      <a:defRPr sz="2800" kern="1200">
        <a:solidFill>
          <a:schemeClr val="tx1"/>
        </a:solidFill>
        <a:latin typeface="Times" pitchFamily="18" charset="0"/>
        <a:ea typeface="ヒラギノ角ゴ Pro W3" pitchFamily="1" charset="-128"/>
        <a:cs typeface="+mn-cs"/>
      </a:defRPr>
    </a:lvl4pPr>
    <a:lvl5pPr marL="1828800" algn="r" rtl="0" eaLnBrk="0" fontAlgn="base" hangingPunct="0">
      <a:spcBef>
        <a:spcPct val="0"/>
      </a:spcBef>
      <a:spcAft>
        <a:spcPct val="0"/>
      </a:spcAft>
      <a:defRPr sz="2800" kern="1200">
        <a:solidFill>
          <a:schemeClr val="tx1"/>
        </a:solidFill>
        <a:latin typeface="Times" pitchFamily="18" charset="0"/>
        <a:ea typeface="ヒラギノ角ゴ Pro W3" pitchFamily="1" charset="-128"/>
        <a:cs typeface="+mn-cs"/>
      </a:defRPr>
    </a:lvl5pPr>
    <a:lvl6pPr marL="2286000" algn="l" defTabSz="914400" rtl="0" eaLnBrk="1" latinLnBrk="0" hangingPunct="1">
      <a:defRPr sz="2800" kern="1200">
        <a:solidFill>
          <a:schemeClr val="tx1"/>
        </a:solidFill>
        <a:latin typeface="Times" pitchFamily="18" charset="0"/>
        <a:ea typeface="ヒラギノ角ゴ Pro W3" pitchFamily="1" charset="-128"/>
        <a:cs typeface="+mn-cs"/>
      </a:defRPr>
    </a:lvl6pPr>
    <a:lvl7pPr marL="2743200" algn="l" defTabSz="914400" rtl="0" eaLnBrk="1" latinLnBrk="0" hangingPunct="1">
      <a:defRPr sz="2800" kern="1200">
        <a:solidFill>
          <a:schemeClr val="tx1"/>
        </a:solidFill>
        <a:latin typeface="Times" pitchFamily="18" charset="0"/>
        <a:ea typeface="ヒラギノ角ゴ Pro W3" pitchFamily="1" charset="-128"/>
        <a:cs typeface="+mn-cs"/>
      </a:defRPr>
    </a:lvl7pPr>
    <a:lvl8pPr marL="3200400" algn="l" defTabSz="914400" rtl="0" eaLnBrk="1" latinLnBrk="0" hangingPunct="1">
      <a:defRPr sz="2800" kern="1200">
        <a:solidFill>
          <a:schemeClr val="tx1"/>
        </a:solidFill>
        <a:latin typeface="Times" pitchFamily="18" charset="0"/>
        <a:ea typeface="ヒラギノ角ゴ Pro W3" pitchFamily="1" charset="-128"/>
        <a:cs typeface="+mn-cs"/>
      </a:defRPr>
    </a:lvl8pPr>
    <a:lvl9pPr marL="3657600" algn="l" defTabSz="914400" rtl="0" eaLnBrk="1" latinLnBrk="0" hangingPunct="1">
      <a:defRPr sz="2800" kern="1200">
        <a:solidFill>
          <a:schemeClr val="tx1"/>
        </a:solidFill>
        <a:latin typeface="Times" pitchFamily="18" charset="0"/>
        <a:ea typeface="ヒラギノ角ゴ Pro W3" pitchFamily="1"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41">
          <p15:clr>
            <a:srgbClr val="A4A3A4"/>
          </p15:clr>
        </p15:guide>
        <p15:guide id="2" pos="312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028" autoAdjust="0"/>
    <p:restoredTop sz="90190" autoAdjust="0"/>
  </p:normalViewPr>
  <p:slideViewPr>
    <p:cSldViewPr>
      <p:cViewPr varScale="1">
        <p:scale>
          <a:sx n="58" d="100"/>
          <a:sy n="58" d="100"/>
        </p:scale>
        <p:origin x="888" y="33"/>
      </p:cViewPr>
      <p:guideLst>
        <p:guide orient="horz" pos="2160"/>
        <p:guide pos="2880"/>
      </p:guideLst>
    </p:cSldViewPr>
  </p:slideViewPr>
  <p:outlineViewPr>
    <p:cViewPr>
      <p:scale>
        <a:sx n="33" d="100"/>
        <a:sy n="33" d="100"/>
      </p:scale>
      <p:origin x="0" y="-25749"/>
    </p:cViewPr>
  </p:outlineViewPr>
  <p:notesTextViewPr>
    <p:cViewPr>
      <p:scale>
        <a:sx n="100" d="100"/>
        <a:sy n="100" d="100"/>
      </p:scale>
      <p:origin x="0" y="0"/>
    </p:cViewPr>
  </p:notesTextViewPr>
  <p:sorterViewPr>
    <p:cViewPr>
      <p:scale>
        <a:sx n="100" d="100"/>
        <a:sy n="100" d="100"/>
      </p:scale>
      <p:origin x="0" y="-25164"/>
    </p:cViewPr>
  </p:sorterViewPr>
  <p:notesViewPr>
    <p:cSldViewPr>
      <p:cViewPr>
        <p:scale>
          <a:sx n="100" d="100"/>
          <a:sy n="100" d="100"/>
        </p:scale>
        <p:origin x="-786" y="3210"/>
      </p:cViewPr>
      <p:guideLst>
        <p:guide orient="horz" pos="2141"/>
        <p:guide pos="312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4298950" cy="339725"/>
          </a:xfrm>
          <a:prstGeom prst="rect">
            <a:avLst/>
          </a:prstGeom>
          <a:noFill/>
          <a:ln w="9525">
            <a:noFill/>
            <a:miter lim="800000"/>
            <a:headEnd/>
            <a:tailEnd/>
          </a:ln>
          <a:effectLst/>
        </p:spPr>
        <p:txBody>
          <a:bodyPr vert="horz" wrap="square" lIns="91608" tIns="45803" rIns="91608" bIns="45803" numCol="1" anchor="t" anchorCtr="0" compatLnSpc="1">
            <a:prstTxWarp prst="textNoShape">
              <a:avLst/>
            </a:prstTxWarp>
          </a:bodyPr>
          <a:lstStyle>
            <a:lvl1pPr algn="l" defTabSz="915988">
              <a:defRPr sz="1200">
                <a:latin typeface="Times New Roman" pitchFamily="18" charset="0"/>
              </a:defRPr>
            </a:lvl1pPr>
          </a:lstStyle>
          <a:p>
            <a:endParaRPr lang="fr-FR" altLang="fr-FR"/>
          </a:p>
        </p:txBody>
      </p:sp>
      <p:sp>
        <p:nvSpPr>
          <p:cNvPr id="25603" name="Rectangle 3"/>
          <p:cNvSpPr>
            <a:spLocks noGrp="1" noChangeArrowheads="1"/>
          </p:cNvSpPr>
          <p:nvPr>
            <p:ph type="dt" sz="quarter" idx="1"/>
          </p:nvPr>
        </p:nvSpPr>
        <p:spPr bwMode="auto">
          <a:xfrm>
            <a:off x="5627688" y="0"/>
            <a:ext cx="4298950" cy="339725"/>
          </a:xfrm>
          <a:prstGeom prst="rect">
            <a:avLst/>
          </a:prstGeom>
          <a:noFill/>
          <a:ln w="9525">
            <a:noFill/>
            <a:miter lim="800000"/>
            <a:headEnd/>
            <a:tailEnd/>
          </a:ln>
          <a:effectLst/>
        </p:spPr>
        <p:txBody>
          <a:bodyPr vert="horz" wrap="square" lIns="91608" tIns="45803" rIns="91608" bIns="45803" numCol="1" anchor="t" anchorCtr="0" compatLnSpc="1">
            <a:prstTxWarp prst="textNoShape">
              <a:avLst/>
            </a:prstTxWarp>
          </a:bodyPr>
          <a:lstStyle>
            <a:lvl1pPr defTabSz="915988">
              <a:defRPr sz="1200">
                <a:latin typeface="Times New Roman" pitchFamily="18" charset="0"/>
              </a:defRPr>
            </a:lvl1pPr>
          </a:lstStyle>
          <a:p>
            <a:endParaRPr lang="fr-FR" altLang="fr-FR"/>
          </a:p>
        </p:txBody>
      </p:sp>
      <p:sp>
        <p:nvSpPr>
          <p:cNvPr id="25604" name="Rectangle 4"/>
          <p:cNvSpPr>
            <a:spLocks noGrp="1" noChangeArrowheads="1"/>
          </p:cNvSpPr>
          <p:nvPr>
            <p:ph type="ftr" sz="quarter" idx="2"/>
          </p:nvPr>
        </p:nvSpPr>
        <p:spPr bwMode="auto">
          <a:xfrm>
            <a:off x="0" y="6457950"/>
            <a:ext cx="4298950" cy="339725"/>
          </a:xfrm>
          <a:prstGeom prst="rect">
            <a:avLst/>
          </a:prstGeom>
          <a:noFill/>
          <a:ln w="9525">
            <a:noFill/>
            <a:miter lim="800000"/>
            <a:headEnd/>
            <a:tailEnd/>
          </a:ln>
          <a:effectLst/>
        </p:spPr>
        <p:txBody>
          <a:bodyPr vert="horz" wrap="square" lIns="91608" tIns="45803" rIns="91608" bIns="45803" numCol="1" anchor="b" anchorCtr="0" compatLnSpc="1">
            <a:prstTxWarp prst="textNoShape">
              <a:avLst/>
            </a:prstTxWarp>
          </a:bodyPr>
          <a:lstStyle>
            <a:lvl1pPr algn="l" defTabSz="915988">
              <a:defRPr sz="1200">
                <a:latin typeface="Times New Roman" pitchFamily="18" charset="0"/>
              </a:defRPr>
            </a:lvl1pPr>
          </a:lstStyle>
          <a:p>
            <a:endParaRPr lang="fr-FR" altLang="fr-FR"/>
          </a:p>
        </p:txBody>
      </p:sp>
      <p:sp>
        <p:nvSpPr>
          <p:cNvPr id="25605" name="Rectangle 5"/>
          <p:cNvSpPr>
            <a:spLocks noGrp="1" noChangeArrowheads="1"/>
          </p:cNvSpPr>
          <p:nvPr>
            <p:ph type="sldNum" sz="quarter" idx="3"/>
          </p:nvPr>
        </p:nvSpPr>
        <p:spPr bwMode="auto">
          <a:xfrm>
            <a:off x="5627688" y="6457950"/>
            <a:ext cx="4298950" cy="339725"/>
          </a:xfrm>
          <a:prstGeom prst="rect">
            <a:avLst/>
          </a:prstGeom>
          <a:noFill/>
          <a:ln w="9525">
            <a:noFill/>
            <a:miter lim="800000"/>
            <a:headEnd/>
            <a:tailEnd/>
          </a:ln>
          <a:effectLst/>
        </p:spPr>
        <p:txBody>
          <a:bodyPr vert="horz" wrap="square" lIns="91608" tIns="45803" rIns="91608" bIns="45803" numCol="1" anchor="b" anchorCtr="0" compatLnSpc="1">
            <a:prstTxWarp prst="textNoShape">
              <a:avLst/>
            </a:prstTxWarp>
          </a:bodyPr>
          <a:lstStyle>
            <a:lvl1pPr defTabSz="915988">
              <a:defRPr sz="1200">
                <a:latin typeface="Times New Roman" pitchFamily="18" charset="0"/>
              </a:defRPr>
            </a:lvl1pPr>
          </a:lstStyle>
          <a:p>
            <a:fld id="{62F55A51-BA8E-4ED0-825A-F9609582366C}" type="slidenum">
              <a:rPr lang="fr-FR" altLang="fr-FR"/>
              <a:pPr/>
              <a:t>‹Nr.›</a:t>
            </a:fld>
            <a:endParaRPr lang="fr-FR" altLang="fr-FR"/>
          </a:p>
        </p:txBody>
      </p:sp>
    </p:spTree>
    <p:extLst>
      <p:ext uri="{BB962C8B-B14F-4D97-AF65-F5344CB8AC3E}">
        <p14:creationId xmlns:p14="http://schemas.microsoft.com/office/powerpoint/2010/main" val="34033800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hdr" sz="quarter"/>
          </p:nvPr>
        </p:nvSpPr>
        <p:spPr bwMode="auto">
          <a:xfrm>
            <a:off x="0" y="0"/>
            <a:ext cx="4348163" cy="366713"/>
          </a:xfrm>
          <a:prstGeom prst="rect">
            <a:avLst/>
          </a:prstGeom>
          <a:noFill/>
          <a:ln w="9525">
            <a:noFill/>
            <a:miter lim="800000"/>
            <a:headEnd/>
            <a:tailEnd/>
          </a:ln>
          <a:effectLst/>
        </p:spPr>
        <p:txBody>
          <a:bodyPr vert="horz" wrap="square" lIns="91608" tIns="45803" rIns="91608" bIns="45803" numCol="1" anchor="t" anchorCtr="0" compatLnSpc="1">
            <a:prstTxWarp prst="textNoShape">
              <a:avLst/>
            </a:prstTxWarp>
          </a:bodyPr>
          <a:lstStyle>
            <a:lvl1pPr algn="l" defTabSz="915988">
              <a:defRPr sz="1200">
                <a:latin typeface="Times New Roman" pitchFamily="18" charset="0"/>
              </a:defRPr>
            </a:lvl1pPr>
          </a:lstStyle>
          <a:p>
            <a:endParaRPr lang="fr-FR" altLang="fr-FR"/>
          </a:p>
        </p:txBody>
      </p:sp>
      <p:sp>
        <p:nvSpPr>
          <p:cNvPr id="89091" name="Rectangle 3"/>
          <p:cNvSpPr>
            <a:spLocks noGrp="1" noChangeArrowheads="1"/>
          </p:cNvSpPr>
          <p:nvPr>
            <p:ph type="dt" idx="1"/>
          </p:nvPr>
        </p:nvSpPr>
        <p:spPr bwMode="auto">
          <a:xfrm>
            <a:off x="5578475" y="0"/>
            <a:ext cx="4348163" cy="366713"/>
          </a:xfrm>
          <a:prstGeom prst="rect">
            <a:avLst/>
          </a:prstGeom>
          <a:noFill/>
          <a:ln w="9525">
            <a:noFill/>
            <a:miter lim="800000"/>
            <a:headEnd/>
            <a:tailEnd/>
          </a:ln>
          <a:effectLst/>
        </p:spPr>
        <p:txBody>
          <a:bodyPr vert="horz" wrap="square" lIns="91608" tIns="45803" rIns="91608" bIns="45803" numCol="1" anchor="t" anchorCtr="0" compatLnSpc="1">
            <a:prstTxWarp prst="textNoShape">
              <a:avLst/>
            </a:prstTxWarp>
          </a:bodyPr>
          <a:lstStyle>
            <a:lvl1pPr defTabSz="915988">
              <a:defRPr sz="1200">
                <a:latin typeface="Times New Roman" pitchFamily="18" charset="0"/>
              </a:defRPr>
            </a:lvl1pPr>
          </a:lstStyle>
          <a:p>
            <a:endParaRPr lang="fr-FR" altLang="fr-FR"/>
          </a:p>
        </p:txBody>
      </p:sp>
      <p:sp>
        <p:nvSpPr>
          <p:cNvPr id="70660" name="Rectangle 4"/>
          <p:cNvSpPr>
            <a:spLocks noGrp="1" noRot="1" noChangeAspect="1" noChangeArrowheads="1" noTextEdit="1"/>
          </p:cNvSpPr>
          <p:nvPr>
            <p:ph type="sldImg" idx="2"/>
          </p:nvPr>
        </p:nvSpPr>
        <p:spPr bwMode="auto">
          <a:xfrm>
            <a:off x="3252788" y="522288"/>
            <a:ext cx="3419475" cy="25638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3" name="Rectangle 5"/>
          <p:cNvSpPr>
            <a:spLocks noGrp="1" noChangeArrowheads="1"/>
          </p:cNvSpPr>
          <p:nvPr>
            <p:ph type="body" sz="quarter" idx="3"/>
          </p:nvPr>
        </p:nvSpPr>
        <p:spPr bwMode="auto">
          <a:xfrm>
            <a:off x="1338263" y="3241675"/>
            <a:ext cx="7250112" cy="3033713"/>
          </a:xfrm>
          <a:prstGeom prst="rect">
            <a:avLst/>
          </a:prstGeom>
          <a:noFill/>
          <a:ln w="9525">
            <a:noFill/>
            <a:miter lim="800000"/>
            <a:headEnd/>
            <a:tailEnd/>
          </a:ln>
          <a:effectLst/>
        </p:spPr>
        <p:txBody>
          <a:bodyPr vert="horz" wrap="square" lIns="91608" tIns="45803" rIns="91608" bIns="45803"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89094" name="Rectangle 6"/>
          <p:cNvSpPr>
            <a:spLocks noGrp="1" noChangeArrowheads="1"/>
          </p:cNvSpPr>
          <p:nvPr>
            <p:ph type="ftr" sz="quarter" idx="4"/>
          </p:nvPr>
        </p:nvSpPr>
        <p:spPr bwMode="auto">
          <a:xfrm>
            <a:off x="0" y="6430963"/>
            <a:ext cx="4348163" cy="366712"/>
          </a:xfrm>
          <a:prstGeom prst="rect">
            <a:avLst/>
          </a:prstGeom>
          <a:noFill/>
          <a:ln w="9525">
            <a:noFill/>
            <a:miter lim="800000"/>
            <a:headEnd/>
            <a:tailEnd/>
          </a:ln>
          <a:effectLst/>
        </p:spPr>
        <p:txBody>
          <a:bodyPr vert="horz" wrap="square" lIns="91608" tIns="45803" rIns="91608" bIns="45803" numCol="1" anchor="b" anchorCtr="0" compatLnSpc="1">
            <a:prstTxWarp prst="textNoShape">
              <a:avLst/>
            </a:prstTxWarp>
          </a:bodyPr>
          <a:lstStyle>
            <a:lvl1pPr algn="l" defTabSz="915988">
              <a:defRPr sz="1200">
                <a:latin typeface="Times New Roman" pitchFamily="18" charset="0"/>
              </a:defRPr>
            </a:lvl1pPr>
          </a:lstStyle>
          <a:p>
            <a:endParaRPr lang="fr-FR" altLang="fr-FR"/>
          </a:p>
        </p:txBody>
      </p:sp>
      <p:sp>
        <p:nvSpPr>
          <p:cNvPr id="89095" name="Rectangle 7"/>
          <p:cNvSpPr>
            <a:spLocks noGrp="1" noChangeArrowheads="1"/>
          </p:cNvSpPr>
          <p:nvPr>
            <p:ph type="sldNum" sz="quarter" idx="5"/>
          </p:nvPr>
        </p:nvSpPr>
        <p:spPr bwMode="auto">
          <a:xfrm>
            <a:off x="5578475" y="6430963"/>
            <a:ext cx="4348163" cy="366712"/>
          </a:xfrm>
          <a:prstGeom prst="rect">
            <a:avLst/>
          </a:prstGeom>
          <a:noFill/>
          <a:ln w="9525">
            <a:noFill/>
            <a:miter lim="800000"/>
            <a:headEnd/>
            <a:tailEnd/>
          </a:ln>
          <a:effectLst/>
        </p:spPr>
        <p:txBody>
          <a:bodyPr vert="horz" wrap="square" lIns="91608" tIns="45803" rIns="91608" bIns="45803" numCol="1" anchor="b" anchorCtr="0" compatLnSpc="1">
            <a:prstTxWarp prst="textNoShape">
              <a:avLst/>
            </a:prstTxWarp>
          </a:bodyPr>
          <a:lstStyle>
            <a:lvl1pPr defTabSz="915988">
              <a:defRPr sz="1200">
                <a:latin typeface="Times New Roman" pitchFamily="18" charset="0"/>
              </a:defRPr>
            </a:lvl1pPr>
          </a:lstStyle>
          <a:p>
            <a:fld id="{14B0FBA6-DC4F-4BFA-BAF3-76DB36B934A7}" type="slidenum">
              <a:rPr lang="fr-FR" altLang="fr-FR"/>
              <a:pPr/>
              <a:t>‹Nr.›</a:t>
            </a:fld>
            <a:endParaRPr lang="fr-FR" altLang="fr-FR"/>
          </a:p>
        </p:txBody>
      </p:sp>
    </p:spTree>
    <p:extLst>
      <p:ext uri="{BB962C8B-B14F-4D97-AF65-F5344CB8AC3E}">
        <p14:creationId xmlns:p14="http://schemas.microsoft.com/office/powerpoint/2010/main" val="8923936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itchFamily="18" charset="0"/>
                <a:ea typeface="ヒラギノ角ゴ Pro W3" pitchFamily="1" charset="-128"/>
              </a:defRPr>
            </a:lvl1pPr>
            <a:lvl2pPr marL="742950" indent="-285750">
              <a:defRPr sz="2800">
                <a:solidFill>
                  <a:schemeClr val="tx1"/>
                </a:solidFill>
                <a:latin typeface="Times" pitchFamily="18" charset="0"/>
                <a:ea typeface="ヒラギノ角ゴ Pro W3" pitchFamily="1" charset="-128"/>
              </a:defRPr>
            </a:lvl2pPr>
            <a:lvl3pPr marL="1143000" indent="-228600">
              <a:defRPr sz="2800">
                <a:solidFill>
                  <a:schemeClr val="tx1"/>
                </a:solidFill>
                <a:latin typeface="Times" pitchFamily="18" charset="0"/>
                <a:ea typeface="ヒラギノ角ゴ Pro W3" pitchFamily="1" charset="-128"/>
              </a:defRPr>
            </a:lvl3pPr>
            <a:lvl4pPr marL="1600200" indent="-228600">
              <a:defRPr sz="2800">
                <a:solidFill>
                  <a:schemeClr val="tx1"/>
                </a:solidFill>
                <a:latin typeface="Times" pitchFamily="18" charset="0"/>
                <a:ea typeface="ヒラギノ角ゴ Pro W3" pitchFamily="1" charset="-128"/>
              </a:defRPr>
            </a:lvl4pPr>
            <a:lvl5pPr marL="2057400" indent="-228600">
              <a:defRPr sz="2800">
                <a:solidFill>
                  <a:schemeClr val="tx1"/>
                </a:solidFill>
                <a:latin typeface="Times" pitchFamily="18" charset="0"/>
                <a:ea typeface="ヒラギノ角ゴ Pro W3" pitchFamily="1" charset="-128"/>
              </a:defRPr>
            </a:lvl5pPr>
            <a:lvl6pPr marL="25146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6pPr>
            <a:lvl7pPr marL="29718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7pPr>
            <a:lvl8pPr marL="34290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8pPr>
            <a:lvl9pPr marL="38862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9pPr>
          </a:lstStyle>
          <a:p>
            <a:pPr defTabSz="914400"/>
            <a:fld id="{8E352B70-5672-4E60-9F38-9308E4D50E19}" type="slidenum">
              <a:rPr lang="fr-FR" altLang="de-DE" sz="1200">
                <a:latin typeface="Times New Roman" pitchFamily="18" charset="0"/>
              </a:rPr>
              <a:pPr defTabSz="914400"/>
              <a:t>1</a:t>
            </a:fld>
            <a:endParaRPr lang="fr-FR" altLang="de-DE" sz="1200">
              <a:latin typeface="Times New Roman" pitchFamily="18" charset="0"/>
            </a:endParaRPr>
          </a:p>
        </p:txBody>
      </p:sp>
      <p:sp>
        <p:nvSpPr>
          <p:cNvPr id="71683" name="Rectangle 2"/>
          <p:cNvSpPr>
            <a:spLocks noGrp="1" noRot="1" noChangeAspect="1" noChangeArrowheads="1" noTextEdit="1"/>
          </p:cNvSpPr>
          <p:nvPr>
            <p:ph type="sldImg"/>
          </p:nvPr>
        </p:nvSpPr>
        <p:spPr>
          <a:xfrm>
            <a:off x="3271838" y="511175"/>
            <a:ext cx="3397250" cy="2547938"/>
          </a:xfrm>
          <a:ln/>
        </p:spPr>
      </p:sp>
      <p:sp>
        <p:nvSpPr>
          <p:cNvPr id="71684" name="Rectangle 3"/>
          <p:cNvSpPr>
            <a:spLocks noGrp="1" noChangeArrowheads="1"/>
          </p:cNvSpPr>
          <p:nvPr>
            <p:ph type="body" idx="1"/>
          </p:nvPr>
        </p:nvSpPr>
        <p:spPr>
          <a:xfrm>
            <a:off x="995363" y="3228975"/>
            <a:ext cx="7935912" cy="3057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extLst>
      <p:ext uri="{BB962C8B-B14F-4D97-AF65-F5344CB8AC3E}">
        <p14:creationId xmlns:p14="http://schemas.microsoft.com/office/powerpoint/2010/main" val="77326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Arial Unicode MS" panose="020B0604020202020204" pitchFamily="34" charset="-128"/>
              </a:defRPr>
            </a:lvl1pPr>
            <a:lvl2pPr marL="715963" indent="-274638" defTabSz="915988">
              <a:spcBef>
                <a:spcPct val="30000"/>
              </a:spcBef>
              <a:defRPr sz="1200">
                <a:solidFill>
                  <a:schemeClr val="tx1"/>
                </a:solidFill>
                <a:latin typeface="Arial Unicode MS" panose="020B0604020202020204" pitchFamily="34" charset="-128"/>
              </a:defRPr>
            </a:lvl2pPr>
            <a:lvl3pPr marL="1101725" indent="-219075" defTabSz="915988">
              <a:spcBef>
                <a:spcPct val="30000"/>
              </a:spcBef>
              <a:defRPr sz="1200">
                <a:solidFill>
                  <a:schemeClr val="tx1"/>
                </a:solidFill>
                <a:latin typeface="Arial Unicode MS" panose="020B0604020202020204" pitchFamily="34" charset="-128"/>
              </a:defRPr>
            </a:lvl3pPr>
            <a:lvl4pPr marL="1543050" indent="-219075" defTabSz="915988">
              <a:spcBef>
                <a:spcPct val="30000"/>
              </a:spcBef>
              <a:defRPr sz="1200">
                <a:solidFill>
                  <a:schemeClr val="tx1"/>
                </a:solidFill>
                <a:latin typeface="Arial Unicode MS" panose="020B0604020202020204" pitchFamily="34" charset="-128"/>
              </a:defRPr>
            </a:lvl4pPr>
            <a:lvl5pPr marL="1984375" indent="-219075" defTabSz="915988">
              <a:spcBef>
                <a:spcPct val="30000"/>
              </a:spcBef>
              <a:defRPr sz="1200">
                <a:solidFill>
                  <a:schemeClr val="tx1"/>
                </a:solidFill>
                <a:latin typeface="Arial Unicode MS" panose="020B0604020202020204" pitchFamily="34" charset="-128"/>
              </a:defRPr>
            </a:lvl5pPr>
            <a:lvl6pPr marL="24415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6pPr>
            <a:lvl7pPr marL="28987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7pPr>
            <a:lvl8pPr marL="33559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8pPr>
            <a:lvl9pPr marL="38131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9pPr>
          </a:lstStyle>
          <a:p>
            <a:pPr>
              <a:spcBef>
                <a:spcPct val="0"/>
              </a:spcBef>
            </a:pPr>
            <a:fld id="{29E718AE-EB7E-433A-8FB9-3D48A4C73413}" type="slidenum">
              <a:rPr lang="de-DE" altLang="fr-FR" smtClean="0"/>
              <a:pPr>
                <a:spcBef>
                  <a:spcPct val="0"/>
                </a:spcBef>
              </a:pPr>
              <a:t>11</a:t>
            </a:fld>
            <a:endParaRPr lang="de-DE" altLang="fr-FR"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smtClean="0"/>
          </a:p>
        </p:txBody>
      </p:sp>
    </p:spTree>
    <p:extLst>
      <p:ext uri="{BB962C8B-B14F-4D97-AF65-F5344CB8AC3E}">
        <p14:creationId xmlns:p14="http://schemas.microsoft.com/office/powerpoint/2010/main" val="1125223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Arial Unicode MS" panose="020B0604020202020204" pitchFamily="34" charset="-128"/>
              </a:defRPr>
            </a:lvl1pPr>
            <a:lvl2pPr marL="715963" indent="-274638" defTabSz="915988">
              <a:spcBef>
                <a:spcPct val="30000"/>
              </a:spcBef>
              <a:defRPr sz="1200">
                <a:solidFill>
                  <a:schemeClr val="tx1"/>
                </a:solidFill>
                <a:latin typeface="Arial Unicode MS" panose="020B0604020202020204" pitchFamily="34" charset="-128"/>
              </a:defRPr>
            </a:lvl2pPr>
            <a:lvl3pPr marL="1101725" indent="-219075" defTabSz="915988">
              <a:spcBef>
                <a:spcPct val="30000"/>
              </a:spcBef>
              <a:defRPr sz="1200">
                <a:solidFill>
                  <a:schemeClr val="tx1"/>
                </a:solidFill>
                <a:latin typeface="Arial Unicode MS" panose="020B0604020202020204" pitchFamily="34" charset="-128"/>
              </a:defRPr>
            </a:lvl3pPr>
            <a:lvl4pPr marL="1543050" indent="-219075" defTabSz="915988">
              <a:spcBef>
                <a:spcPct val="30000"/>
              </a:spcBef>
              <a:defRPr sz="1200">
                <a:solidFill>
                  <a:schemeClr val="tx1"/>
                </a:solidFill>
                <a:latin typeface="Arial Unicode MS" panose="020B0604020202020204" pitchFamily="34" charset="-128"/>
              </a:defRPr>
            </a:lvl4pPr>
            <a:lvl5pPr marL="1984375" indent="-219075" defTabSz="915988">
              <a:spcBef>
                <a:spcPct val="30000"/>
              </a:spcBef>
              <a:defRPr sz="1200">
                <a:solidFill>
                  <a:schemeClr val="tx1"/>
                </a:solidFill>
                <a:latin typeface="Arial Unicode MS" panose="020B0604020202020204" pitchFamily="34" charset="-128"/>
              </a:defRPr>
            </a:lvl5pPr>
            <a:lvl6pPr marL="24415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6pPr>
            <a:lvl7pPr marL="28987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7pPr>
            <a:lvl8pPr marL="33559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8pPr>
            <a:lvl9pPr marL="38131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9pPr>
          </a:lstStyle>
          <a:p>
            <a:pPr>
              <a:spcBef>
                <a:spcPct val="0"/>
              </a:spcBef>
            </a:pPr>
            <a:fld id="{C8D9C6E9-172F-484E-859E-04EC293EB6CA}" type="slidenum">
              <a:rPr lang="de-DE" altLang="fr-FR" smtClean="0"/>
              <a:pPr>
                <a:spcBef>
                  <a:spcPct val="0"/>
                </a:spcBef>
              </a:pPr>
              <a:t>13</a:t>
            </a:fld>
            <a:endParaRPr lang="de-DE" altLang="fr-FR" smtClean="0"/>
          </a:p>
        </p:txBody>
      </p:sp>
      <p:sp>
        <p:nvSpPr>
          <p:cNvPr id="28675" name="Rectangle 2"/>
          <p:cNvSpPr>
            <a:spLocks noGrp="1" noRot="1" noChangeAspect="1" noChangeArrowheads="1" noTextEdit="1"/>
          </p:cNvSpPr>
          <p:nvPr>
            <p:ph type="sldImg"/>
          </p:nvPr>
        </p:nvSpPr>
        <p:spPr>
          <a:xfrm>
            <a:off x="3270250" y="512763"/>
            <a:ext cx="3395663" cy="2546350"/>
          </a:xfrm>
          <a:ln/>
        </p:spPr>
      </p:sp>
      <p:sp>
        <p:nvSpPr>
          <p:cNvPr id="28676" name="Rectangle 3"/>
          <p:cNvSpPr>
            <a:spLocks noGrp="1" noChangeArrowheads="1"/>
          </p:cNvSpPr>
          <p:nvPr>
            <p:ph type="body" idx="1"/>
          </p:nvPr>
        </p:nvSpPr>
        <p:spPr>
          <a:xfrm>
            <a:off x="1320800" y="3228975"/>
            <a:ext cx="7286625" cy="3055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ltLang="fr-FR" smtClean="0"/>
              <a:t>Es geht um Politik, um politische Ideen, wie sie im politischen Intressenvermittlungssystem abgebildet werden und es geht im die wichtigsten Elemente des politischen Systems </a:t>
            </a:r>
            <a:endParaRPr lang="de-DE" altLang="fr-FR" smtClean="0"/>
          </a:p>
          <a:p>
            <a:pPr eaLnBrk="1" hangingPunct="1"/>
            <a:endParaRPr lang="de-DE" altLang="fr-FR" smtClean="0"/>
          </a:p>
        </p:txBody>
      </p:sp>
    </p:spTree>
    <p:extLst>
      <p:ext uri="{BB962C8B-B14F-4D97-AF65-F5344CB8AC3E}">
        <p14:creationId xmlns:p14="http://schemas.microsoft.com/office/powerpoint/2010/main" val="1775427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Folienbildplatzhalter 1"/>
          <p:cNvSpPr>
            <a:spLocks noGrp="1" noRot="1" noChangeAspect="1" noTextEdit="1"/>
          </p:cNvSpPr>
          <p:nvPr>
            <p:ph type="sldImg"/>
          </p:nvPr>
        </p:nvSpPr>
        <p:spPr>
          <a:ln/>
        </p:spPr>
      </p:sp>
      <p:sp>
        <p:nvSpPr>
          <p:cNvPr id="6861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dirty="0" smtClean="0"/>
          </a:p>
        </p:txBody>
      </p:sp>
      <p:sp>
        <p:nvSpPr>
          <p:cNvPr id="6861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3600">
                <a:solidFill>
                  <a:schemeClr val="tx1"/>
                </a:solidFill>
                <a:latin typeface="Times" pitchFamily="18" charset="0"/>
                <a:ea typeface="ヒラギノ角ゴ Pro W3" pitchFamily="1" charset="-128"/>
              </a:defRPr>
            </a:lvl1pPr>
            <a:lvl2pPr marL="742950" indent="-285750" defTabSz="912813">
              <a:defRPr sz="3600">
                <a:solidFill>
                  <a:schemeClr val="tx1"/>
                </a:solidFill>
                <a:latin typeface="Times" pitchFamily="18" charset="0"/>
                <a:ea typeface="ヒラギノ角ゴ Pro W3" pitchFamily="1" charset="-128"/>
              </a:defRPr>
            </a:lvl2pPr>
            <a:lvl3pPr marL="1143000" indent="-228600" defTabSz="912813">
              <a:defRPr sz="3600">
                <a:solidFill>
                  <a:schemeClr val="tx1"/>
                </a:solidFill>
                <a:latin typeface="Times" pitchFamily="18" charset="0"/>
                <a:ea typeface="ヒラギノ角ゴ Pro W3" pitchFamily="1" charset="-128"/>
              </a:defRPr>
            </a:lvl3pPr>
            <a:lvl4pPr marL="1600200" indent="-228600" defTabSz="912813">
              <a:defRPr sz="3600">
                <a:solidFill>
                  <a:schemeClr val="tx1"/>
                </a:solidFill>
                <a:latin typeface="Times" pitchFamily="18" charset="0"/>
                <a:ea typeface="ヒラギノ角ゴ Pro W3" pitchFamily="1" charset="-128"/>
              </a:defRPr>
            </a:lvl4pPr>
            <a:lvl5pPr marL="2057400" indent="-228600" defTabSz="912813">
              <a:defRPr sz="3600">
                <a:solidFill>
                  <a:schemeClr val="tx1"/>
                </a:solidFill>
                <a:latin typeface="Times" pitchFamily="18" charset="0"/>
                <a:ea typeface="ヒラギノ角ゴ Pro W3" pitchFamily="1" charset="-128"/>
              </a:defRPr>
            </a:lvl5pPr>
            <a:lvl6pPr marL="2514600" indent="-228600" defTabSz="912813" eaLnBrk="0" fontAlgn="base" hangingPunct="0">
              <a:spcBef>
                <a:spcPct val="0"/>
              </a:spcBef>
              <a:spcAft>
                <a:spcPct val="0"/>
              </a:spcAft>
              <a:defRPr sz="3600">
                <a:solidFill>
                  <a:schemeClr val="tx1"/>
                </a:solidFill>
                <a:latin typeface="Times" pitchFamily="18" charset="0"/>
                <a:ea typeface="ヒラギノ角ゴ Pro W3" pitchFamily="1" charset="-128"/>
              </a:defRPr>
            </a:lvl6pPr>
            <a:lvl7pPr marL="2971800" indent="-228600" defTabSz="912813" eaLnBrk="0" fontAlgn="base" hangingPunct="0">
              <a:spcBef>
                <a:spcPct val="0"/>
              </a:spcBef>
              <a:spcAft>
                <a:spcPct val="0"/>
              </a:spcAft>
              <a:defRPr sz="3600">
                <a:solidFill>
                  <a:schemeClr val="tx1"/>
                </a:solidFill>
                <a:latin typeface="Times" pitchFamily="18" charset="0"/>
                <a:ea typeface="ヒラギノ角ゴ Pro W3" pitchFamily="1" charset="-128"/>
              </a:defRPr>
            </a:lvl7pPr>
            <a:lvl8pPr marL="3429000" indent="-228600" defTabSz="912813" eaLnBrk="0" fontAlgn="base" hangingPunct="0">
              <a:spcBef>
                <a:spcPct val="0"/>
              </a:spcBef>
              <a:spcAft>
                <a:spcPct val="0"/>
              </a:spcAft>
              <a:defRPr sz="3600">
                <a:solidFill>
                  <a:schemeClr val="tx1"/>
                </a:solidFill>
                <a:latin typeface="Times" pitchFamily="18" charset="0"/>
                <a:ea typeface="ヒラギノ角ゴ Pro W3" pitchFamily="1" charset="-128"/>
              </a:defRPr>
            </a:lvl8pPr>
            <a:lvl9pPr marL="3886200" indent="-228600" defTabSz="912813" eaLnBrk="0" fontAlgn="base" hangingPunct="0">
              <a:spcBef>
                <a:spcPct val="0"/>
              </a:spcBef>
              <a:spcAft>
                <a:spcPct val="0"/>
              </a:spcAft>
              <a:defRPr sz="3600">
                <a:solidFill>
                  <a:schemeClr val="tx1"/>
                </a:solidFill>
                <a:latin typeface="Times" pitchFamily="18" charset="0"/>
                <a:ea typeface="ヒラギノ角ゴ Pro W3" pitchFamily="1" charset="-128"/>
              </a:defRPr>
            </a:lvl9pPr>
          </a:lstStyle>
          <a:p>
            <a:fld id="{66E5A8DF-DE40-41AC-A727-767F89954410}" type="slidenum">
              <a:rPr lang="fr-FR" altLang="de-DE" sz="1200">
                <a:latin typeface="Times New Roman" pitchFamily="18" charset="0"/>
              </a:rPr>
              <a:pPr/>
              <a:t>14</a:t>
            </a:fld>
            <a:endParaRPr lang="fr-FR" altLang="de-DE" sz="1200">
              <a:latin typeface="Times New Roman" pitchFamily="18" charset="0"/>
            </a:endParaRPr>
          </a:p>
        </p:txBody>
      </p:sp>
    </p:spTree>
    <p:extLst>
      <p:ext uri="{BB962C8B-B14F-4D97-AF65-F5344CB8AC3E}">
        <p14:creationId xmlns:p14="http://schemas.microsoft.com/office/powerpoint/2010/main" val="3743741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Arial Unicode MS" panose="020B0604020202020204" pitchFamily="34" charset="-128"/>
              </a:defRPr>
            </a:lvl1pPr>
            <a:lvl2pPr marL="715963" indent="-274638" defTabSz="915988">
              <a:spcBef>
                <a:spcPct val="30000"/>
              </a:spcBef>
              <a:defRPr sz="1200">
                <a:solidFill>
                  <a:schemeClr val="tx1"/>
                </a:solidFill>
                <a:latin typeface="Arial Unicode MS" panose="020B0604020202020204" pitchFamily="34" charset="-128"/>
              </a:defRPr>
            </a:lvl2pPr>
            <a:lvl3pPr marL="1101725" indent="-219075" defTabSz="915988">
              <a:spcBef>
                <a:spcPct val="30000"/>
              </a:spcBef>
              <a:defRPr sz="1200">
                <a:solidFill>
                  <a:schemeClr val="tx1"/>
                </a:solidFill>
                <a:latin typeface="Arial Unicode MS" panose="020B0604020202020204" pitchFamily="34" charset="-128"/>
              </a:defRPr>
            </a:lvl3pPr>
            <a:lvl4pPr marL="1543050" indent="-219075" defTabSz="915988">
              <a:spcBef>
                <a:spcPct val="30000"/>
              </a:spcBef>
              <a:defRPr sz="1200">
                <a:solidFill>
                  <a:schemeClr val="tx1"/>
                </a:solidFill>
                <a:latin typeface="Arial Unicode MS" panose="020B0604020202020204" pitchFamily="34" charset="-128"/>
              </a:defRPr>
            </a:lvl4pPr>
            <a:lvl5pPr marL="1984375" indent="-219075" defTabSz="915988">
              <a:spcBef>
                <a:spcPct val="30000"/>
              </a:spcBef>
              <a:defRPr sz="1200">
                <a:solidFill>
                  <a:schemeClr val="tx1"/>
                </a:solidFill>
                <a:latin typeface="Arial Unicode MS" panose="020B0604020202020204" pitchFamily="34" charset="-128"/>
              </a:defRPr>
            </a:lvl5pPr>
            <a:lvl6pPr marL="24415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6pPr>
            <a:lvl7pPr marL="28987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7pPr>
            <a:lvl8pPr marL="33559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8pPr>
            <a:lvl9pPr marL="38131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9pPr>
          </a:lstStyle>
          <a:p>
            <a:pPr>
              <a:spcBef>
                <a:spcPct val="0"/>
              </a:spcBef>
            </a:pPr>
            <a:fld id="{AB40B68D-3D80-421B-BFBA-A3781BDAFDF3}" type="slidenum">
              <a:rPr lang="de-DE" altLang="fr-FR" smtClean="0"/>
              <a:pPr>
                <a:spcBef>
                  <a:spcPct val="0"/>
                </a:spcBef>
              </a:pPr>
              <a:t>15</a:t>
            </a:fld>
            <a:endParaRPr lang="de-DE" altLang="fr-FR" smtClean="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smtClean="0"/>
          </a:p>
        </p:txBody>
      </p:sp>
    </p:spTree>
    <p:extLst>
      <p:ext uri="{BB962C8B-B14F-4D97-AF65-F5344CB8AC3E}">
        <p14:creationId xmlns:p14="http://schemas.microsoft.com/office/powerpoint/2010/main" val="4128510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Arial Unicode MS" panose="020B0604020202020204" pitchFamily="34" charset="-128"/>
              </a:defRPr>
            </a:lvl1pPr>
            <a:lvl2pPr marL="715963" indent="-274638" defTabSz="915988">
              <a:spcBef>
                <a:spcPct val="30000"/>
              </a:spcBef>
              <a:defRPr sz="1200">
                <a:solidFill>
                  <a:schemeClr val="tx1"/>
                </a:solidFill>
                <a:latin typeface="Arial Unicode MS" panose="020B0604020202020204" pitchFamily="34" charset="-128"/>
              </a:defRPr>
            </a:lvl2pPr>
            <a:lvl3pPr marL="1101725" indent="-219075" defTabSz="915988">
              <a:spcBef>
                <a:spcPct val="30000"/>
              </a:spcBef>
              <a:defRPr sz="1200">
                <a:solidFill>
                  <a:schemeClr val="tx1"/>
                </a:solidFill>
                <a:latin typeface="Arial Unicode MS" panose="020B0604020202020204" pitchFamily="34" charset="-128"/>
              </a:defRPr>
            </a:lvl3pPr>
            <a:lvl4pPr marL="1543050" indent="-219075" defTabSz="915988">
              <a:spcBef>
                <a:spcPct val="30000"/>
              </a:spcBef>
              <a:defRPr sz="1200">
                <a:solidFill>
                  <a:schemeClr val="tx1"/>
                </a:solidFill>
                <a:latin typeface="Arial Unicode MS" panose="020B0604020202020204" pitchFamily="34" charset="-128"/>
              </a:defRPr>
            </a:lvl4pPr>
            <a:lvl5pPr marL="1984375" indent="-219075" defTabSz="915988">
              <a:spcBef>
                <a:spcPct val="30000"/>
              </a:spcBef>
              <a:defRPr sz="1200">
                <a:solidFill>
                  <a:schemeClr val="tx1"/>
                </a:solidFill>
                <a:latin typeface="Arial Unicode MS" panose="020B0604020202020204" pitchFamily="34" charset="-128"/>
              </a:defRPr>
            </a:lvl5pPr>
            <a:lvl6pPr marL="24415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6pPr>
            <a:lvl7pPr marL="28987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7pPr>
            <a:lvl8pPr marL="33559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8pPr>
            <a:lvl9pPr marL="38131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9pPr>
          </a:lstStyle>
          <a:p>
            <a:pPr>
              <a:spcBef>
                <a:spcPct val="0"/>
              </a:spcBef>
            </a:pPr>
            <a:fld id="{03A6A377-EAAF-48A9-9CCA-DC838A97892B}" type="slidenum">
              <a:rPr lang="de-DE" altLang="fr-FR" smtClean="0"/>
              <a:pPr>
                <a:spcBef>
                  <a:spcPct val="0"/>
                </a:spcBef>
              </a:pPr>
              <a:t>16</a:t>
            </a:fld>
            <a:endParaRPr lang="de-DE" altLang="fr-FR" smtClean="0"/>
          </a:p>
        </p:txBody>
      </p:sp>
      <p:sp>
        <p:nvSpPr>
          <p:cNvPr id="125955" name="Rectangle 2"/>
          <p:cNvSpPr>
            <a:spLocks noGrp="1" noRot="1" noChangeAspect="1" noChangeArrowheads="1" noTextEdit="1"/>
          </p:cNvSpPr>
          <p:nvPr>
            <p:ph type="sldImg"/>
          </p:nvPr>
        </p:nvSpPr>
        <p:spPr>
          <a:xfrm>
            <a:off x="2747963" y="328613"/>
            <a:ext cx="1860550" cy="1395412"/>
          </a:xfrm>
          <a:ln/>
        </p:spPr>
      </p:sp>
      <p:sp>
        <p:nvSpPr>
          <p:cNvPr id="125956" name="Rectangle 3"/>
          <p:cNvSpPr>
            <a:spLocks noGrp="1" noChangeArrowheads="1"/>
          </p:cNvSpPr>
          <p:nvPr>
            <p:ph type="body" idx="1"/>
          </p:nvPr>
        </p:nvSpPr>
        <p:spPr>
          <a:xfrm>
            <a:off x="371475" y="2000250"/>
            <a:ext cx="9077325" cy="4797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de-CH" altLang="fr-FR" sz="800" smtClean="0"/>
              <a:t>Hatten die alten Orte zunächst erfolgreich für die Befreiung von feudalistischer Herrschaft gekämpft, so hinderte sie das später nicht daran, sich selbst Untertanengebiete anzueignen und diese auszubeuten (Linder 1999: 27).</a:t>
            </a:r>
          </a:p>
          <a:p>
            <a:pPr eaLnBrk="1" hangingPunct="1">
              <a:lnSpc>
                <a:spcPct val="80000"/>
              </a:lnSpc>
            </a:pPr>
            <a:endParaRPr lang="de-CH" altLang="fr-FR" sz="800" smtClean="0"/>
          </a:p>
          <a:p>
            <a:pPr eaLnBrk="1" hangingPunct="1">
              <a:lnSpc>
                <a:spcPct val="80000"/>
              </a:lnSpc>
            </a:pPr>
            <a:r>
              <a:rPr lang="de-CH" altLang="fr-FR" sz="800" smtClean="0"/>
              <a:t>Frei war die Alte Eidgenossenschaft vor allem gegen aussen (vgl. Kreis 1986), frei von fremden Herrschern. Eine innere Freiheit im heutigen Sinne gab es nicht.</a:t>
            </a:r>
          </a:p>
          <a:p>
            <a:pPr eaLnBrk="1" hangingPunct="1">
              <a:lnSpc>
                <a:spcPct val="80000"/>
              </a:lnSpc>
            </a:pPr>
            <a:r>
              <a:rPr lang="de-CH" altLang="fr-FR" sz="800" smtClean="0"/>
              <a:t>Keine Versammlungsfreiheit, keine Niederlassungs- und Gewerbefreiheit und keine Pressefreiheit. Das politische Mitbestimmungsrecht war in den meisten Orten auf eine dünne Oberschicht beschränkt.</a:t>
            </a:r>
          </a:p>
          <a:p>
            <a:pPr eaLnBrk="1" hangingPunct="1">
              <a:lnSpc>
                <a:spcPct val="80000"/>
              </a:lnSpc>
            </a:pPr>
            <a:endParaRPr lang="de-CH" altLang="fr-FR" sz="800" smtClean="0"/>
          </a:p>
          <a:p>
            <a:pPr eaLnBrk="1" hangingPunct="1">
              <a:lnSpc>
                <a:spcPct val="80000"/>
              </a:lnSpc>
            </a:pPr>
            <a:r>
              <a:rPr lang="de-CH" altLang="fr-FR" sz="800" smtClean="0"/>
              <a:t>Die regierenden Familien der 13 Stadt- und Landorte geboten in den meisten Fällen über zwei bis drei Arten von Untertanenlanden. Über das eigene Territorium, über die im Turnus verwalteten gemeinen Herrschaften (Thurgau, Aargau) und über die eroberten oder gekauften Untertanengebiete (Leventina, Werdenberg).</a:t>
            </a:r>
          </a:p>
          <a:p>
            <a:pPr eaLnBrk="1" hangingPunct="1">
              <a:lnSpc>
                <a:spcPct val="80000"/>
              </a:lnSpc>
            </a:pPr>
            <a:endParaRPr lang="de-CH" altLang="fr-FR" sz="800" smtClean="0"/>
          </a:p>
          <a:p>
            <a:pPr eaLnBrk="1" hangingPunct="1">
              <a:lnSpc>
                <a:spcPct val="80000"/>
              </a:lnSpc>
            </a:pPr>
            <a:r>
              <a:rPr lang="de-CH" altLang="fr-FR" sz="800" smtClean="0"/>
              <a:t>Ca. 90 Prozent der Bevölkerung lebte damals auf dem Land und in engster Abhängigkeit von den kantonalen Hauptorten.</a:t>
            </a:r>
          </a:p>
          <a:p>
            <a:pPr eaLnBrk="1" hangingPunct="1">
              <a:lnSpc>
                <a:spcPct val="80000"/>
              </a:lnSpc>
            </a:pPr>
            <a:endParaRPr lang="de-CH" altLang="fr-FR" sz="800" smtClean="0"/>
          </a:p>
          <a:p>
            <a:pPr eaLnBrk="1" hangingPunct="1">
              <a:lnSpc>
                <a:spcPct val="80000"/>
              </a:lnSpc>
            </a:pPr>
            <a:r>
              <a:rPr lang="de-CH" altLang="fr-FR" sz="800" smtClean="0"/>
              <a:t>Immer wieder kam es zu Untertanenrevolten. In der Regel waren es Kaufleute, Wirtsleute, lokale Amtsleute der ländlichen Oberschicht. Die Tauner (Taglöhner) waren erst später dabei. Die Anführer wurde teilweise hingerichtet, teilweise eingesperrt.</a:t>
            </a:r>
          </a:p>
          <a:p>
            <a:pPr eaLnBrk="1" hangingPunct="1">
              <a:lnSpc>
                <a:spcPct val="80000"/>
              </a:lnSpc>
            </a:pPr>
            <a:endParaRPr lang="de-CH" altLang="fr-FR" sz="800" smtClean="0"/>
          </a:p>
          <a:p>
            <a:pPr eaLnBrk="1" hangingPunct="1">
              <a:lnSpc>
                <a:spcPct val="80000"/>
              </a:lnSpc>
            </a:pPr>
            <a:r>
              <a:rPr lang="de-CH" altLang="fr-FR" sz="800" smtClean="0"/>
              <a:t>Die Aufklärung und die Französische Revolution zeigte auch in der Schweiz Ergebnisse.</a:t>
            </a:r>
          </a:p>
          <a:p>
            <a:pPr eaLnBrk="1" hangingPunct="1">
              <a:lnSpc>
                <a:spcPct val="80000"/>
              </a:lnSpc>
            </a:pPr>
            <a:endParaRPr lang="de-CH" altLang="fr-FR" sz="800" smtClean="0"/>
          </a:p>
          <a:p>
            <a:pPr eaLnBrk="1" hangingPunct="1">
              <a:lnSpc>
                <a:spcPct val="80000"/>
              </a:lnSpc>
            </a:pPr>
            <a:r>
              <a:rPr lang="de-CH" altLang="fr-FR" sz="800" smtClean="0"/>
              <a:t>Man las Diderot, Voltaire und Rousseau</a:t>
            </a:r>
          </a:p>
          <a:p>
            <a:pPr eaLnBrk="1" hangingPunct="1">
              <a:lnSpc>
                <a:spcPct val="80000"/>
              </a:lnSpc>
            </a:pPr>
            <a:endParaRPr lang="de-CH" altLang="fr-FR" sz="800" smtClean="0"/>
          </a:p>
          <a:p>
            <a:pPr eaLnBrk="1" hangingPunct="1">
              <a:lnSpc>
                <a:spcPct val="80000"/>
              </a:lnSpc>
            </a:pPr>
            <a:r>
              <a:rPr lang="de-CH" altLang="fr-FR" sz="800" smtClean="0"/>
              <a:t>1770 findet man über das ganze Gebiet der Eidgenossenschaft verstreut Debattierklubs, Lesezirkel, patriotische Gesellschaften, Freimauererlogen, ökonomische und gemeinnützige Gesellschaften.</a:t>
            </a:r>
          </a:p>
          <a:p>
            <a:pPr eaLnBrk="1" hangingPunct="1">
              <a:lnSpc>
                <a:spcPct val="80000"/>
              </a:lnSpc>
            </a:pPr>
            <a:endParaRPr lang="de-CH" altLang="fr-FR" sz="800" smtClean="0"/>
          </a:p>
          <a:p>
            <a:pPr eaLnBrk="1" hangingPunct="1">
              <a:lnSpc>
                <a:spcPct val="80000"/>
              </a:lnSpc>
            </a:pPr>
            <a:r>
              <a:rPr lang="de-CH" altLang="fr-FR" sz="800" smtClean="0"/>
              <a:t>Hier verschmolzen die alten Forderungen nach regionaler Autonomie und die Neue Lehre von der natürlichen Gleichheit.</a:t>
            </a:r>
          </a:p>
          <a:p>
            <a:pPr eaLnBrk="1" hangingPunct="1">
              <a:lnSpc>
                <a:spcPct val="80000"/>
              </a:lnSpc>
            </a:pPr>
            <a:endParaRPr lang="de-CH" altLang="fr-FR" sz="800" smtClean="0"/>
          </a:p>
          <a:p>
            <a:pPr eaLnBrk="1" hangingPunct="1">
              <a:lnSpc>
                <a:spcPct val="80000"/>
              </a:lnSpc>
            </a:pPr>
            <a:r>
              <a:rPr lang="de-CH" altLang="fr-FR" sz="800" smtClean="0"/>
              <a:t>1789 französische Revolution, Beschlüsse der Nationalversammlung vom 4. August.</a:t>
            </a:r>
          </a:p>
          <a:p>
            <a:pPr eaLnBrk="1" hangingPunct="1">
              <a:lnSpc>
                <a:spcPct val="80000"/>
              </a:lnSpc>
            </a:pPr>
            <a:endParaRPr lang="de-CH" altLang="fr-FR" sz="800" smtClean="0"/>
          </a:p>
          <a:p>
            <a:pPr eaLnBrk="1" hangingPunct="1">
              <a:lnSpc>
                <a:spcPct val="80000"/>
              </a:lnSpc>
            </a:pPr>
            <a:r>
              <a:rPr lang="de-CH" altLang="fr-FR" sz="800" smtClean="0"/>
              <a:t>Beseitigung der alten Feudalordnung</a:t>
            </a:r>
          </a:p>
          <a:p>
            <a:pPr eaLnBrk="1" hangingPunct="1">
              <a:lnSpc>
                <a:spcPct val="80000"/>
              </a:lnSpc>
            </a:pPr>
            <a:r>
              <a:rPr lang="de-CH" altLang="fr-FR" sz="800" smtClean="0"/>
              <a:t>Abschaffung der Leibeigenschaft</a:t>
            </a:r>
          </a:p>
          <a:p>
            <a:pPr eaLnBrk="1" hangingPunct="1">
              <a:lnSpc>
                <a:spcPct val="80000"/>
              </a:lnSpc>
            </a:pPr>
            <a:r>
              <a:rPr lang="de-CH" altLang="fr-FR" sz="800" smtClean="0"/>
              <a:t>Aufhebung der Herrenrechte</a:t>
            </a:r>
          </a:p>
          <a:p>
            <a:pPr eaLnBrk="1" hangingPunct="1">
              <a:lnSpc>
                <a:spcPct val="80000"/>
              </a:lnSpc>
            </a:pPr>
            <a:r>
              <a:rPr lang="de-CH" altLang="fr-FR" sz="800" smtClean="0"/>
              <a:t>Beseitigung der gutsherrlichen Gerichtsbarkeit</a:t>
            </a:r>
          </a:p>
          <a:p>
            <a:pPr eaLnBrk="1" hangingPunct="1">
              <a:lnSpc>
                <a:spcPct val="80000"/>
              </a:lnSpc>
            </a:pPr>
            <a:r>
              <a:rPr lang="de-CH" altLang="fr-FR" sz="800" smtClean="0"/>
              <a:t>Teilweise Aufhebung des Zehnten</a:t>
            </a:r>
          </a:p>
          <a:p>
            <a:pPr eaLnBrk="1" hangingPunct="1">
              <a:lnSpc>
                <a:spcPct val="80000"/>
              </a:lnSpc>
            </a:pPr>
            <a:r>
              <a:rPr lang="de-CH" altLang="fr-FR" sz="800" smtClean="0"/>
              <a:t>Aufhebung der Privilegien für Adel und Klerus</a:t>
            </a:r>
          </a:p>
          <a:p>
            <a:pPr eaLnBrk="1" hangingPunct="1">
              <a:lnSpc>
                <a:spcPct val="80000"/>
              </a:lnSpc>
            </a:pPr>
            <a:r>
              <a:rPr lang="de-CH" altLang="fr-FR" sz="800" smtClean="0"/>
              <a:t>Gleichheit bei der Steuerpflicht</a:t>
            </a:r>
          </a:p>
          <a:p>
            <a:pPr eaLnBrk="1" hangingPunct="1">
              <a:lnSpc>
                <a:spcPct val="80000"/>
              </a:lnSpc>
            </a:pPr>
            <a:endParaRPr lang="de-CH" altLang="fr-FR" sz="800" smtClean="0"/>
          </a:p>
          <a:p>
            <a:pPr eaLnBrk="1" hangingPunct="1">
              <a:lnSpc>
                <a:spcPct val="80000"/>
              </a:lnSpc>
            </a:pPr>
            <a:r>
              <a:rPr lang="de-CH" altLang="fr-FR" sz="800" smtClean="0"/>
              <a:t>In der Westschweiz war die Ausstrahlung der französischen Revolution besonders gross, vor allem in der Waadt, was den gnädigen Herren von Bern gar nicht gefiel.</a:t>
            </a:r>
          </a:p>
          <a:p>
            <a:pPr eaLnBrk="1" hangingPunct="1">
              <a:lnSpc>
                <a:spcPct val="80000"/>
              </a:lnSpc>
            </a:pPr>
            <a:endParaRPr lang="de-CH" altLang="fr-FR" sz="800" smtClean="0"/>
          </a:p>
          <a:p>
            <a:pPr eaLnBrk="1" hangingPunct="1">
              <a:lnSpc>
                <a:spcPct val="80000"/>
              </a:lnSpc>
            </a:pPr>
            <a:r>
              <a:rPr lang="de-CH" altLang="fr-FR" sz="800" smtClean="0"/>
              <a:t>In der Deutschschweiz kam es zum Aufstand von Stäfa (Petition, Strafen, Begnadigung der Aufständischen als die französischen Truppen an der Grenze standen)</a:t>
            </a:r>
          </a:p>
          <a:p>
            <a:pPr eaLnBrk="1" hangingPunct="1">
              <a:lnSpc>
                <a:spcPct val="80000"/>
              </a:lnSpc>
            </a:pPr>
            <a:endParaRPr lang="de-CH" altLang="fr-FR" sz="800" smtClean="0"/>
          </a:p>
          <a:p>
            <a:pPr eaLnBrk="1" hangingPunct="1">
              <a:lnSpc>
                <a:spcPct val="80000"/>
              </a:lnSpc>
            </a:pPr>
            <a:r>
              <a:rPr lang="de-CH" altLang="fr-FR" sz="800" smtClean="0"/>
              <a:t>Der Einmarsch der Franzosen (25. Jan. 1798) wurde in den Untertanengebieten teilweise freudig aufgenommen (Waadt, Basel).</a:t>
            </a:r>
          </a:p>
          <a:p>
            <a:pPr eaLnBrk="1" hangingPunct="1">
              <a:lnSpc>
                <a:spcPct val="80000"/>
              </a:lnSpc>
            </a:pPr>
            <a:endParaRPr lang="de-CH" altLang="fr-FR" sz="800" smtClean="0"/>
          </a:p>
          <a:p>
            <a:pPr eaLnBrk="1" hangingPunct="1">
              <a:lnSpc>
                <a:spcPct val="80000"/>
              </a:lnSpc>
            </a:pPr>
            <a:endParaRPr lang="de-CH" altLang="fr-FR" sz="800" smtClean="0"/>
          </a:p>
          <a:p>
            <a:pPr eaLnBrk="1" hangingPunct="1">
              <a:lnSpc>
                <a:spcPct val="80000"/>
              </a:lnSpc>
            </a:pPr>
            <a:r>
              <a:rPr lang="de-CH" altLang="fr-FR" sz="800" smtClean="0"/>
              <a:t>Freiheitsbäume</a:t>
            </a:r>
          </a:p>
          <a:p>
            <a:pPr eaLnBrk="1" hangingPunct="1">
              <a:lnSpc>
                <a:spcPct val="80000"/>
              </a:lnSpc>
            </a:pPr>
            <a:endParaRPr lang="de-CH" altLang="fr-FR" sz="800" smtClean="0"/>
          </a:p>
          <a:p>
            <a:pPr eaLnBrk="1" hangingPunct="1">
              <a:lnSpc>
                <a:spcPct val="80000"/>
              </a:lnSpc>
            </a:pPr>
            <a:r>
              <a:rPr lang="de-CH" altLang="fr-FR" sz="800" smtClean="0"/>
              <a:t>Am 4. April 1798 gab es in der Schweiz keine Untertanengebiete mehr. Die Kantone wählten die Vertreter für die gesamtschweizerischen Kammern, den Senat und den Grossen Rat. Am 12. April wurde der neue Staat, die eine und unteilbare Helvetische Republik propagiert.</a:t>
            </a:r>
          </a:p>
          <a:p>
            <a:pPr eaLnBrk="1" hangingPunct="1">
              <a:lnSpc>
                <a:spcPct val="80000"/>
              </a:lnSpc>
            </a:pPr>
            <a:endParaRPr lang="de-CH" altLang="fr-FR" sz="800" smtClean="0"/>
          </a:p>
          <a:p>
            <a:pPr eaLnBrk="1" hangingPunct="1">
              <a:lnSpc>
                <a:spcPct val="80000"/>
              </a:lnSpc>
            </a:pPr>
            <a:endParaRPr lang="de-CH" altLang="fr-FR" sz="800" smtClean="0"/>
          </a:p>
          <a:p>
            <a:pPr eaLnBrk="1" hangingPunct="1">
              <a:lnSpc>
                <a:spcPct val="80000"/>
              </a:lnSpc>
            </a:pPr>
            <a:endParaRPr lang="de-DE" altLang="fr-FR" sz="800" smtClean="0"/>
          </a:p>
        </p:txBody>
      </p:sp>
    </p:spTree>
    <p:extLst>
      <p:ext uri="{BB962C8B-B14F-4D97-AF65-F5344CB8AC3E}">
        <p14:creationId xmlns:p14="http://schemas.microsoft.com/office/powerpoint/2010/main" val="3831589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Folienbildplatzhalter 1"/>
          <p:cNvSpPr>
            <a:spLocks noGrp="1" noRot="1" noChangeAspect="1" noTextEdit="1"/>
          </p:cNvSpPr>
          <p:nvPr>
            <p:ph type="sldImg"/>
          </p:nvPr>
        </p:nvSpPr>
        <p:spPr>
          <a:ln/>
        </p:spPr>
      </p:sp>
      <p:sp>
        <p:nvSpPr>
          <p:cNvPr id="7270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smtClean="0"/>
          </a:p>
        </p:txBody>
      </p:sp>
      <p:sp>
        <p:nvSpPr>
          <p:cNvPr id="72708"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3600">
                <a:solidFill>
                  <a:schemeClr val="tx1"/>
                </a:solidFill>
                <a:latin typeface="Times" pitchFamily="18" charset="0"/>
                <a:ea typeface="ヒラギノ角ゴ Pro W3" pitchFamily="1" charset="-128"/>
              </a:defRPr>
            </a:lvl1pPr>
            <a:lvl2pPr marL="742950" indent="-285750" defTabSz="912813">
              <a:defRPr sz="3600">
                <a:solidFill>
                  <a:schemeClr val="tx1"/>
                </a:solidFill>
                <a:latin typeface="Times" pitchFamily="18" charset="0"/>
                <a:ea typeface="ヒラギノ角ゴ Pro W3" pitchFamily="1" charset="-128"/>
              </a:defRPr>
            </a:lvl2pPr>
            <a:lvl3pPr marL="1143000" indent="-228600" defTabSz="912813">
              <a:defRPr sz="3600">
                <a:solidFill>
                  <a:schemeClr val="tx1"/>
                </a:solidFill>
                <a:latin typeface="Times" pitchFamily="18" charset="0"/>
                <a:ea typeface="ヒラギノ角ゴ Pro W3" pitchFamily="1" charset="-128"/>
              </a:defRPr>
            </a:lvl3pPr>
            <a:lvl4pPr marL="1600200" indent="-228600" defTabSz="912813">
              <a:defRPr sz="3600">
                <a:solidFill>
                  <a:schemeClr val="tx1"/>
                </a:solidFill>
                <a:latin typeface="Times" pitchFamily="18" charset="0"/>
                <a:ea typeface="ヒラギノ角ゴ Pro W3" pitchFamily="1" charset="-128"/>
              </a:defRPr>
            </a:lvl4pPr>
            <a:lvl5pPr marL="2057400" indent="-228600" defTabSz="912813">
              <a:defRPr sz="3600">
                <a:solidFill>
                  <a:schemeClr val="tx1"/>
                </a:solidFill>
                <a:latin typeface="Times" pitchFamily="18" charset="0"/>
                <a:ea typeface="ヒラギノ角ゴ Pro W3" pitchFamily="1" charset="-128"/>
              </a:defRPr>
            </a:lvl5pPr>
            <a:lvl6pPr marL="2514600" indent="-228600" defTabSz="912813" eaLnBrk="0" fontAlgn="base" hangingPunct="0">
              <a:spcBef>
                <a:spcPct val="0"/>
              </a:spcBef>
              <a:spcAft>
                <a:spcPct val="0"/>
              </a:spcAft>
              <a:defRPr sz="3600">
                <a:solidFill>
                  <a:schemeClr val="tx1"/>
                </a:solidFill>
                <a:latin typeface="Times" pitchFamily="18" charset="0"/>
                <a:ea typeface="ヒラギノ角ゴ Pro W3" pitchFamily="1" charset="-128"/>
              </a:defRPr>
            </a:lvl6pPr>
            <a:lvl7pPr marL="2971800" indent="-228600" defTabSz="912813" eaLnBrk="0" fontAlgn="base" hangingPunct="0">
              <a:spcBef>
                <a:spcPct val="0"/>
              </a:spcBef>
              <a:spcAft>
                <a:spcPct val="0"/>
              </a:spcAft>
              <a:defRPr sz="3600">
                <a:solidFill>
                  <a:schemeClr val="tx1"/>
                </a:solidFill>
                <a:latin typeface="Times" pitchFamily="18" charset="0"/>
                <a:ea typeface="ヒラギノ角ゴ Pro W3" pitchFamily="1" charset="-128"/>
              </a:defRPr>
            </a:lvl7pPr>
            <a:lvl8pPr marL="3429000" indent="-228600" defTabSz="912813" eaLnBrk="0" fontAlgn="base" hangingPunct="0">
              <a:spcBef>
                <a:spcPct val="0"/>
              </a:spcBef>
              <a:spcAft>
                <a:spcPct val="0"/>
              </a:spcAft>
              <a:defRPr sz="3600">
                <a:solidFill>
                  <a:schemeClr val="tx1"/>
                </a:solidFill>
                <a:latin typeface="Times" pitchFamily="18" charset="0"/>
                <a:ea typeface="ヒラギノ角ゴ Pro W3" pitchFamily="1" charset="-128"/>
              </a:defRPr>
            </a:lvl8pPr>
            <a:lvl9pPr marL="3886200" indent="-228600" defTabSz="912813" eaLnBrk="0" fontAlgn="base" hangingPunct="0">
              <a:spcBef>
                <a:spcPct val="0"/>
              </a:spcBef>
              <a:spcAft>
                <a:spcPct val="0"/>
              </a:spcAft>
              <a:defRPr sz="3600">
                <a:solidFill>
                  <a:schemeClr val="tx1"/>
                </a:solidFill>
                <a:latin typeface="Times" pitchFamily="18" charset="0"/>
                <a:ea typeface="ヒラギノ角ゴ Pro W3" pitchFamily="1" charset="-128"/>
              </a:defRPr>
            </a:lvl9pPr>
          </a:lstStyle>
          <a:p>
            <a:fld id="{3A39CD5E-9DC1-4849-9832-F5762D5CE1F2}" type="slidenum">
              <a:rPr lang="fr-FR" altLang="de-DE" sz="1200">
                <a:latin typeface="Times New Roman" pitchFamily="18" charset="0"/>
              </a:rPr>
              <a:pPr/>
              <a:t>17</a:t>
            </a:fld>
            <a:endParaRPr lang="fr-FR" altLang="de-DE" sz="1200">
              <a:latin typeface="Times New Roman" pitchFamily="18" charset="0"/>
            </a:endParaRPr>
          </a:p>
        </p:txBody>
      </p:sp>
    </p:spTree>
    <p:extLst>
      <p:ext uri="{BB962C8B-B14F-4D97-AF65-F5344CB8AC3E}">
        <p14:creationId xmlns:p14="http://schemas.microsoft.com/office/powerpoint/2010/main" val="32611727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Arial Unicode MS" panose="020B0604020202020204" pitchFamily="34" charset="-128"/>
              </a:defRPr>
            </a:lvl1pPr>
            <a:lvl2pPr marL="715963" indent="-274638" defTabSz="915988">
              <a:spcBef>
                <a:spcPct val="30000"/>
              </a:spcBef>
              <a:defRPr sz="1200">
                <a:solidFill>
                  <a:schemeClr val="tx1"/>
                </a:solidFill>
                <a:latin typeface="Arial Unicode MS" panose="020B0604020202020204" pitchFamily="34" charset="-128"/>
              </a:defRPr>
            </a:lvl2pPr>
            <a:lvl3pPr marL="1101725" indent="-219075" defTabSz="915988">
              <a:spcBef>
                <a:spcPct val="30000"/>
              </a:spcBef>
              <a:defRPr sz="1200">
                <a:solidFill>
                  <a:schemeClr val="tx1"/>
                </a:solidFill>
                <a:latin typeface="Arial Unicode MS" panose="020B0604020202020204" pitchFamily="34" charset="-128"/>
              </a:defRPr>
            </a:lvl3pPr>
            <a:lvl4pPr marL="1543050" indent="-219075" defTabSz="915988">
              <a:spcBef>
                <a:spcPct val="30000"/>
              </a:spcBef>
              <a:defRPr sz="1200">
                <a:solidFill>
                  <a:schemeClr val="tx1"/>
                </a:solidFill>
                <a:latin typeface="Arial Unicode MS" panose="020B0604020202020204" pitchFamily="34" charset="-128"/>
              </a:defRPr>
            </a:lvl4pPr>
            <a:lvl5pPr marL="1984375" indent="-219075" defTabSz="915988">
              <a:spcBef>
                <a:spcPct val="30000"/>
              </a:spcBef>
              <a:defRPr sz="1200">
                <a:solidFill>
                  <a:schemeClr val="tx1"/>
                </a:solidFill>
                <a:latin typeface="Arial Unicode MS" panose="020B0604020202020204" pitchFamily="34" charset="-128"/>
              </a:defRPr>
            </a:lvl5pPr>
            <a:lvl6pPr marL="24415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6pPr>
            <a:lvl7pPr marL="28987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7pPr>
            <a:lvl8pPr marL="33559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8pPr>
            <a:lvl9pPr marL="38131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9pPr>
          </a:lstStyle>
          <a:p>
            <a:pPr>
              <a:spcBef>
                <a:spcPct val="0"/>
              </a:spcBef>
            </a:pPr>
            <a:fld id="{3434E7EA-83AC-4670-A528-88D4BA53AE35}" type="slidenum">
              <a:rPr lang="de-DE" altLang="fr-FR" smtClean="0"/>
              <a:pPr>
                <a:spcBef>
                  <a:spcPct val="0"/>
                </a:spcBef>
              </a:pPr>
              <a:t>18</a:t>
            </a:fld>
            <a:endParaRPr lang="de-DE" altLang="fr-FR" smtClean="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ltLang="fr-FR" smtClean="0"/>
              <a:t>In Wien wird über die Zukunft Europas beraten.</a:t>
            </a:r>
          </a:p>
          <a:p>
            <a:pPr eaLnBrk="1" hangingPunct="1"/>
            <a:endParaRPr lang="de-CH" altLang="fr-FR" smtClean="0"/>
          </a:p>
          <a:p>
            <a:pPr eaLnBrk="1" hangingPunct="1"/>
            <a:r>
              <a:rPr lang="de-CH" altLang="fr-FR" smtClean="0"/>
              <a:t>Der Schweiz wird die Gewährleistung der immerwährende Neutralität in Aussicht gestellt, die Grossmächte waren bei Ihrer Suche nach stabilen Verhältnissen im nachrevolutionären Europa nicht unfroh über eine neutrale Zone in der Mitte Europas</a:t>
            </a:r>
          </a:p>
          <a:p>
            <a:pPr eaLnBrk="1" hangingPunct="1"/>
            <a:endParaRPr lang="de-CH" altLang="fr-FR" smtClean="0"/>
          </a:p>
          <a:p>
            <a:pPr eaLnBrk="1" hangingPunct="1"/>
            <a:r>
              <a:rPr lang="de-CH" altLang="fr-FR" smtClean="0"/>
              <a:t>Veltlin, Bormio und Chiavenna gehen verloren.</a:t>
            </a:r>
          </a:p>
          <a:p>
            <a:pPr eaLnBrk="1" hangingPunct="1"/>
            <a:endParaRPr lang="de-CH" altLang="fr-FR" smtClean="0"/>
          </a:p>
          <a:p>
            <a:pPr eaLnBrk="1" hangingPunct="1"/>
            <a:r>
              <a:rPr lang="de-CH" altLang="fr-FR" smtClean="0"/>
              <a:t>Die Schweiz gewinnt die volle Eigenständigkeit.</a:t>
            </a:r>
          </a:p>
          <a:p>
            <a:pPr eaLnBrk="1" hangingPunct="1"/>
            <a:endParaRPr lang="de-CH" altLang="fr-FR" smtClean="0"/>
          </a:p>
          <a:p>
            <a:pPr eaLnBrk="1" hangingPunct="1"/>
            <a:r>
              <a:rPr lang="de-CH" altLang="fr-FR" smtClean="0"/>
              <a:t>Die Gleichberechtigung der Kantone bleibt als Errungenschaft der franz. Revolution</a:t>
            </a:r>
          </a:p>
          <a:p>
            <a:pPr eaLnBrk="1" hangingPunct="1"/>
            <a:endParaRPr lang="de-CH" altLang="fr-FR" smtClean="0"/>
          </a:p>
          <a:p>
            <a:pPr eaLnBrk="1" hangingPunct="1"/>
            <a:r>
              <a:rPr lang="de-CH" altLang="fr-FR" smtClean="0"/>
              <a:t>Sie ist ein lockerer Staatenbund.</a:t>
            </a:r>
          </a:p>
          <a:p>
            <a:pPr eaLnBrk="1" hangingPunct="1"/>
            <a:endParaRPr lang="de-CH" altLang="fr-FR" smtClean="0"/>
          </a:p>
          <a:p>
            <a:pPr eaLnBrk="1" hangingPunct="1"/>
            <a:r>
              <a:rPr lang="de-CH" altLang="fr-FR" smtClean="0"/>
              <a:t>Kein Parlamanent, keine Exekutive, keine Freiheitsrechte,</a:t>
            </a:r>
          </a:p>
          <a:p>
            <a:pPr eaLnBrk="1" hangingPunct="1"/>
            <a:endParaRPr lang="de-CH" altLang="fr-FR" smtClean="0"/>
          </a:p>
          <a:p>
            <a:pPr eaLnBrk="1" hangingPunct="1"/>
            <a:r>
              <a:rPr lang="de-CH" altLang="fr-FR" smtClean="0"/>
              <a:t>Damit fehlen wichtige Elemente eines Nationalstaates.</a:t>
            </a:r>
            <a:endParaRPr lang="de-DE" altLang="fr-FR" smtClean="0"/>
          </a:p>
        </p:txBody>
      </p:sp>
    </p:spTree>
    <p:extLst>
      <p:ext uri="{BB962C8B-B14F-4D97-AF65-F5344CB8AC3E}">
        <p14:creationId xmlns:p14="http://schemas.microsoft.com/office/powerpoint/2010/main" val="6805749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Arial Unicode MS" panose="020B0604020202020204" pitchFamily="34" charset="-128"/>
              </a:defRPr>
            </a:lvl1pPr>
            <a:lvl2pPr marL="715963" indent="-274638" defTabSz="915988">
              <a:spcBef>
                <a:spcPct val="30000"/>
              </a:spcBef>
              <a:defRPr sz="1200">
                <a:solidFill>
                  <a:schemeClr val="tx1"/>
                </a:solidFill>
                <a:latin typeface="Arial Unicode MS" panose="020B0604020202020204" pitchFamily="34" charset="-128"/>
              </a:defRPr>
            </a:lvl2pPr>
            <a:lvl3pPr marL="1101725" indent="-219075" defTabSz="915988">
              <a:spcBef>
                <a:spcPct val="30000"/>
              </a:spcBef>
              <a:defRPr sz="1200">
                <a:solidFill>
                  <a:schemeClr val="tx1"/>
                </a:solidFill>
                <a:latin typeface="Arial Unicode MS" panose="020B0604020202020204" pitchFamily="34" charset="-128"/>
              </a:defRPr>
            </a:lvl3pPr>
            <a:lvl4pPr marL="1543050" indent="-219075" defTabSz="915988">
              <a:spcBef>
                <a:spcPct val="30000"/>
              </a:spcBef>
              <a:defRPr sz="1200">
                <a:solidFill>
                  <a:schemeClr val="tx1"/>
                </a:solidFill>
                <a:latin typeface="Arial Unicode MS" panose="020B0604020202020204" pitchFamily="34" charset="-128"/>
              </a:defRPr>
            </a:lvl4pPr>
            <a:lvl5pPr marL="1984375" indent="-219075" defTabSz="915988">
              <a:spcBef>
                <a:spcPct val="30000"/>
              </a:spcBef>
              <a:defRPr sz="1200">
                <a:solidFill>
                  <a:schemeClr val="tx1"/>
                </a:solidFill>
                <a:latin typeface="Arial Unicode MS" panose="020B0604020202020204" pitchFamily="34" charset="-128"/>
              </a:defRPr>
            </a:lvl5pPr>
            <a:lvl6pPr marL="24415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6pPr>
            <a:lvl7pPr marL="28987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7pPr>
            <a:lvl8pPr marL="33559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8pPr>
            <a:lvl9pPr marL="38131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9pPr>
          </a:lstStyle>
          <a:p>
            <a:pPr>
              <a:spcBef>
                <a:spcPct val="0"/>
              </a:spcBef>
            </a:pPr>
            <a:fld id="{F8B27A77-B617-49F7-AEE5-9BB896FCD8CA}" type="slidenum">
              <a:rPr lang="de-DE" altLang="fr-FR" smtClean="0"/>
              <a:pPr>
                <a:spcBef>
                  <a:spcPct val="0"/>
                </a:spcBef>
              </a:pPr>
              <a:t>19</a:t>
            </a:fld>
            <a:endParaRPr lang="de-DE" altLang="fr-FR"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ltLang="fr-FR" smtClean="0"/>
              <a:t>Ende der Helvetik.</a:t>
            </a:r>
          </a:p>
          <a:p>
            <a:pPr eaLnBrk="1" hangingPunct="1"/>
            <a:endParaRPr lang="de-CH" altLang="fr-FR" smtClean="0"/>
          </a:p>
          <a:p>
            <a:pPr eaLnBrk="1" hangingPunct="1"/>
            <a:r>
              <a:rPr lang="de-CH" altLang="fr-FR" smtClean="0"/>
              <a:t>1803: Auf Geheiss Napoleons kommen die Mediationsakte zustande, welche die gliedstaatliche Autonomie der Kantone wieder herstellt.</a:t>
            </a:r>
          </a:p>
          <a:p>
            <a:pPr eaLnBrk="1" hangingPunct="1"/>
            <a:endParaRPr lang="de-CH" altLang="fr-FR" smtClean="0"/>
          </a:p>
          <a:p>
            <a:pPr eaLnBrk="1" hangingPunct="1"/>
            <a:r>
              <a:rPr lang="de-CH" altLang="fr-FR" smtClean="0"/>
              <a:t>Vgl.  TG, AG, GR, SG, TI und VD, welche unlängst ihr „200 jähriges Bestehen“ feierten.</a:t>
            </a:r>
            <a:endParaRPr lang="de-DE" altLang="fr-FR" smtClean="0"/>
          </a:p>
        </p:txBody>
      </p:sp>
    </p:spTree>
    <p:extLst>
      <p:ext uri="{BB962C8B-B14F-4D97-AF65-F5344CB8AC3E}">
        <p14:creationId xmlns:p14="http://schemas.microsoft.com/office/powerpoint/2010/main" val="2216903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Folienbildplatzhalter 1"/>
          <p:cNvSpPr>
            <a:spLocks noGrp="1" noRot="1" noChangeAspect="1" noTextEdit="1"/>
          </p:cNvSpPr>
          <p:nvPr>
            <p:ph type="sldImg"/>
          </p:nvPr>
        </p:nvSpPr>
        <p:spPr>
          <a:ln/>
        </p:spPr>
      </p:sp>
      <p:sp>
        <p:nvSpPr>
          <p:cNvPr id="7885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smtClean="0"/>
          </a:p>
        </p:txBody>
      </p:sp>
      <p:sp>
        <p:nvSpPr>
          <p:cNvPr id="7885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3600">
                <a:solidFill>
                  <a:schemeClr val="tx1"/>
                </a:solidFill>
                <a:latin typeface="Times" pitchFamily="18" charset="0"/>
                <a:ea typeface="ヒラギノ角ゴ Pro W3" pitchFamily="1" charset="-128"/>
              </a:defRPr>
            </a:lvl1pPr>
            <a:lvl2pPr marL="742950" indent="-285750" defTabSz="917575">
              <a:defRPr sz="3600">
                <a:solidFill>
                  <a:schemeClr val="tx1"/>
                </a:solidFill>
                <a:latin typeface="Times" pitchFamily="18" charset="0"/>
                <a:ea typeface="ヒラギノ角ゴ Pro W3" pitchFamily="1" charset="-128"/>
              </a:defRPr>
            </a:lvl2pPr>
            <a:lvl3pPr marL="1143000" indent="-228600" defTabSz="917575">
              <a:defRPr sz="3600">
                <a:solidFill>
                  <a:schemeClr val="tx1"/>
                </a:solidFill>
                <a:latin typeface="Times" pitchFamily="18" charset="0"/>
                <a:ea typeface="ヒラギノ角ゴ Pro W3" pitchFamily="1" charset="-128"/>
              </a:defRPr>
            </a:lvl3pPr>
            <a:lvl4pPr marL="1600200" indent="-228600" defTabSz="917575">
              <a:defRPr sz="3600">
                <a:solidFill>
                  <a:schemeClr val="tx1"/>
                </a:solidFill>
                <a:latin typeface="Times" pitchFamily="18" charset="0"/>
                <a:ea typeface="ヒラギノ角ゴ Pro W3" pitchFamily="1" charset="-128"/>
              </a:defRPr>
            </a:lvl4pPr>
            <a:lvl5pPr marL="2057400" indent="-228600" defTabSz="917575">
              <a:defRPr sz="3600">
                <a:solidFill>
                  <a:schemeClr val="tx1"/>
                </a:solidFill>
                <a:latin typeface="Times" pitchFamily="18" charset="0"/>
                <a:ea typeface="ヒラギノ角ゴ Pro W3" pitchFamily="1" charset="-128"/>
              </a:defRPr>
            </a:lvl5pPr>
            <a:lvl6pPr marL="2514600" indent="-228600" defTabSz="917575" eaLnBrk="0" fontAlgn="base" hangingPunct="0">
              <a:spcBef>
                <a:spcPct val="0"/>
              </a:spcBef>
              <a:spcAft>
                <a:spcPct val="0"/>
              </a:spcAft>
              <a:defRPr sz="3600">
                <a:solidFill>
                  <a:schemeClr val="tx1"/>
                </a:solidFill>
                <a:latin typeface="Times" pitchFamily="18" charset="0"/>
                <a:ea typeface="ヒラギノ角ゴ Pro W3" pitchFamily="1" charset="-128"/>
              </a:defRPr>
            </a:lvl6pPr>
            <a:lvl7pPr marL="2971800" indent="-228600" defTabSz="917575" eaLnBrk="0" fontAlgn="base" hangingPunct="0">
              <a:spcBef>
                <a:spcPct val="0"/>
              </a:spcBef>
              <a:spcAft>
                <a:spcPct val="0"/>
              </a:spcAft>
              <a:defRPr sz="3600">
                <a:solidFill>
                  <a:schemeClr val="tx1"/>
                </a:solidFill>
                <a:latin typeface="Times" pitchFamily="18" charset="0"/>
                <a:ea typeface="ヒラギノ角ゴ Pro W3" pitchFamily="1" charset="-128"/>
              </a:defRPr>
            </a:lvl7pPr>
            <a:lvl8pPr marL="3429000" indent="-228600" defTabSz="917575" eaLnBrk="0" fontAlgn="base" hangingPunct="0">
              <a:spcBef>
                <a:spcPct val="0"/>
              </a:spcBef>
              <a:spcAft>
                <a:spcPct val="0"/>
              </a:spcAft>
              <a:defRPr sz="3600">
                <a:solidFill>
                  <a:schemeClr val="tx1"/>
                </a:solidFill>
                <a:latin typeface="Times" pitchFamily="18" charset="0"/>
                <a:ea typeface="ヒラギノ角ゴ Pro W3" pitchFamily="1" charset="-128"/>
              </a:defRPr>
            </a:lvl8pPr>
            <a:lvl9pPr marL="3886200" indent="-228600" defTabSz="917575" eaLnBrk="0" fontAlgn="base" hangingPunct="0">
              <a:spcBef>
                <a:spcPct val="0"/>
              </a:spcBef>
              <a:spcAft>
                <a:spcPct val="0"/>
              </a:spcAft>
              <a:defRPr sz="3600">
                <a:solidFill>
                  <a:schemeClr val="tx1"/>
                </a:solidFill>
                <a:latin typeface="Times" pitchFamily="18" charset="0"/>
                <a:ea typeface="ヒラギノ角ゴ Pro W3" pitchFamily="1" charset="-128"/>
              </a:defRPr>
            </a:lvl9pPr>
          </a:lstStyle>
          <a:p>
            <a:fld id="{A7CDA957-ED8C-4137-8161-3EC117258967}" type="slidenum">
              <a:rPr lang="fr-FR" altLang="de-DE" sz="1200">
                <a:latin typeface="Times New Roman" pitchFamily="18" charset="0"/>
              </a:rPr>
              <a:pPr/>
              <a:t>21</a:t>
            </a:fld>
            <a:endParaRPr lang="fr-FR" altLang="de-DE" sz="1200">
              <a:latin typeface="Times New Roman" pitchFamily="18" charset="0"/>
            </a:endParaRPr>
          </a:p>
        </p:txBody>
      </p:sp>
    </p:spTree>
    <p:extLst>
      <p:ext uri="{BB962C8B-B14F-4D97-AF65-F5344CB8AC3E}">
        <p14:creationId xmlns:p14="http://schemas.microsoft.com/office/powerpoint/2010/main" val="585362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Arial Unicode MS" panose="020B0604020202020204" pitchFamily="34" charset="-128"/>
              </a:defRPr>
            </a:lvl1pPr>
            <a:lvl2pPr marL="715963" indent="-274638" defTabSz="915988">
              <a:spcBef>
                <a:spcPct val="30000"/>
              </a:spcBef>
              <a:defRPr sz="1200">
                <a:solidFill>
                  <a:schemeClr val="tx1"/>
                </a:solidFill>
                <a:latin typeface="Arial Unicode MS" panose="020B0604020202020204" pitchFamily="34" charset="-128"/>
              </a:defRPr>
            </a:lvl2pPr>
            <a:lvl3pPr marL="1101725" indent="-219075" defTabSz="915988">
              <a:spcBef>
                <a:spcPct val="30000"/>
              </a:spcBef>
              <a:defRPr sz="1200">
                <a:solidFill>
                  <a:schemeClr val="tx1"/>
                </a:solidFill>
                <a:latin typeface="Arial Unicode MS" panose="020B0604020202020204" pitchFamily="34" charset="-128"/>
              </a:defRPr>
            </a:lvl3pPr>
            <a:lvl4pPr marL="1543050" indent="-219075" defTabSz="915988">
              <a:spcBef>
                <a:spcPct val="30000"/>
              </a:spcBef>
              <a:defRPr sz="1200">
                <a:solidFill>
                  <a:schemeClr val="tx1"/>
                </a:solidFill>
                <a:latin typeface="Arial Unicode MS" panose="020B0604020202020204" pitchFamily="34" charset="-128"/>
              </a:defRPr>
            </a:lvl4pPr>
            <a:lvl5pPr marL="1984375" indent="-219075" defTabSz="915988">
              <a:spcBef>
                <a:spcPct val="30000"/>
              </a:spcBef>
              <a:defRPr sz="1200">
                <a:solidFill>
                  <a:schemeClr val="tx1"/>
                </a:solidFill>
                <a:latin typeface="Arial Unicode MS" panose="020B0604020202020204" pitchFamily="34" charset="-128"/>
              </a:defRPr>
            </a:lvl5pPr>
            <a:lvl6pPr marL="24415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6pPr>
            <a:lvl7pPr marL="28987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7pPr>
            <a:lvl8pPr marL="33559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8pPr>
            <a:lvl9pPr marL="38131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9pPr>
          </a:lstStyle>
          <a:p>
            <a:pPr>
              <a:spcBef>
                <a:spcPct val="0"/>
              </a:spcBef>
            </a:pPr>
            <a:fld id="{53480120-6109-4419-9279-BFCCD197336D}" type="slidenum">
              <a:rPr lang="de-DE" altLang="fr-FR" smtClean="0"/>
              <a:pPr>
                <a:spcBef>
                  <a:spcPct val="0"/>
                </a:spcBef>
              </a:pPr>
              <a:t>22</a:t>
            </a:fld>
            <a:endParaRPr lang="de-DE" altLang="fr-FR" smtClean="0"/>
          </a:p>
        </p:txBody>
      </p:sp>
      <p:sp>
        <p:nvSpPr>
          <p:cNvPr id="142339" name="Rectangle 2"/>
          <p:cNvSpPr>
            <a:spLocks noGrp="1" noRot="1" noChangeAspect="1" noChangeArrowheads="1" noTextEdit="1"/>
          </p:cNvSpPr>
          <p:nvPr>
            <p:ph type="sldImg"/>
          </p:nvPr>
        </p:nvSpPr>
        <p:spPr>
          <a:xfrm>
            <a:off x="2947988" y="511175"/>
            <a:ext cx="2282825" cy="1712913"/>
          </a:xfrm>
          <a:ln/>
        </p:spPr>
      </p:sp>
      <p:sp>
        <p:nvSpPr>
          <p:cNvPr id="142340" name="Rectangle 3"/>
          <p:cNvSpPr>
            <a:spLocks noGrp="1" noChangeArrowheads="1"/>
          </p:cNvSpPr>
          <p:nvPr>
            <p:ph type="body" idx="1"/>
          </p:nvPr>
        </p:nvSpPr>
        <p:spPr>
          <a:xfrm>
            <a:off x="941388" y="2411413"/>
            <a:ext cx="7939087" cy="406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ltLang="fr-FR" smtClean="0"/>
              <a:t>Konfliktpunkte:</a:t>
            </a:r>
          </a:p>
          <a:p>
            <a:pPr eaLnBrk="1" hangingPunct="1">
              <a:buFontTx/>
              <a:buChar char="-"/>
            </a:pPr>
            <a:r>
              <a:rPr lang="de-CH" altLang="fr-FR" smtClean="0"/>
              <a:t>Religionsfrage</a:t>
            </a:r>
          </a:p>
          <a:p>
            <a:pPr eaLnBrk="1" hangingPunct="1">
              <a:buFontTx/>
              <a:buChar char="-"/>
            </a:pPr>
            <a:r>
              <a:rPr lang="de-CH" altLang="fr-FR" smtClean="0"/>
              <a:t>freischärlerische Truppen, die den Kanton Luzern von seiner konservativen Regierung befreien wollte</a:t>
            </a:r>
          </a:p>
          <a:p>
            <a:pPr eaLnBrk="1" hangingPunct="1">
              <a:buFontTx/>
              <a:buChar char="-"/>
            </a:pPr>
            <a:endParaRPr lang="de-CH" altLang="fr-FR" smtClean="0"/>
          </a:p>
          <a:p>
            <a:pPr eaLnBrk="1" hangingPunct="1"/>
            <a:r>
              <a:rPr lang="de-CH" altLang="fr-FR" smtClean="0"/>
              <a:t>1845 schlossen sich die katholischen Kantone zur Vertretung ihrer gemeinsamen Interessen im Sonderbund zusammen. Zudem suchten sie die aussenpolitische Unterstützung von Österreich, Frankreich und Sardien.</a:t>
            </a:r>
          </a:p>
          <a:p>
            <a:pPr eaLnBrk="1" hangingPunct="1"/>
            <a:endParaRPr lang="de-CH" altLang="fr-FR" smtClean="0"/>
          </a:p>
          <a:p>
            <a:pPr eaLnBrk="1" hangingPunct="1"/>
            <a:r>
              <a:rPr lang="de-CH" altLang="fr-FR" smtClean="0"/>
              <a:t>Nach erfolglosen Versuchen zur Änderung des Bündnisses von 1815 verliessen sie 1846 die Tagsatzung. Dies wurde als Sezession ausgelegt. Die protestantischen Kantonen intervenierten mit Truppen.</a:t>
            </a:r>
          </a:p>
          <a:p>
            <a:pPr eaLnBrk="1" hangingPunct="1"/>
            <a:endParaRPr lang="de-CH" altLang="fr-FR" smtClean="0"/>
          </a:p>
          <a:p>
            <a:pPr eaLnBrk="1" hangingPunct="1"/>
            <a:r>
              <a:rPr lang="de-CH" altLang="fr-FR" smtClean="0"/>
              <a:t>Nach 26 Kampftagen mit etwa hundert Toten waren die Sonderbundskantone besiegt.</a:t>
            </a:r>
          </a:p>
          <a:p>
            <a:pPr eaLnBrk="1" hangingPunct="1"/>
            <a:endParaRPr lang="de-CH" altLang="fr-FR" smtClean="0"/>
          </a:p>
          <a:p>
            <a:pPr eaLnBrk="1" hangingPunct="1"/>
            <a:r>
              <a:rPr lang="de-CH" altLang="fr-FR" smtClean="0"/>
              <a:t>Für die siegreichen Freisinnigen war der Weg nun frei </a:t>
            </a:r>
          </a:p>
          <a:p>
            <a:pPr eaLnBrk="1" hangingPunct="1">
              <a:buFontTx/>
              <a:buChar char="-"/>
            </a:pPr>
            <a:r>
              <a:rPr lang="de-CH" altLang="fr-FR" smtClean="0"/>
              <a:t>für die Einrichtung eines schweizerischen Bundesstaat, an welchen die 25 Kantone einen Teil der Hoheitsrechte abtraten.</a:t>
            </a:r>
          </a:p>
          <a:p>
            <a:pPr eaLnBrk="1" hangingPunct="1">
              <a:buFontTx/>
              <a:buChar char="-"/>
            </a:pPr>
            <a:r>
              <a:rPr lang="de-CH" altLang="fr-FR" smtClean="0"/>
              <a:t>Für eine Aufgabenteilung zwischen Bund und Kantonen, wobei ersterer für die Wahrung der Unabhängigkeit und die Förderung der gemeinsamen Wohlfahrt verantwortlich war</a:t>
            </a:r>
          </a:p>
          <a:p>
            <a:pPr eaLnBrk="1" hangingPunct="1">
              <a:buFontTx/>
              <a:buChar char="-"/>
            </a:pPr>
            <a:r>
              <a:rPr lang="de-CH" altLang="fr-FR" smtClean="0"/>
              <a:t>Das Prinzip des Föderalismus, das in Angelegenheiten des Bundes jedem Gliedstaat eine gleiche Stimme einräumte</a:t>
            </a:r>
          </a:p>
          <a:p>
            <a:pPr eaLnBrk="1" hangingPunct="1">
              <a:buFontTx/>
              <a:buChar char="-"/>
            </a:pPr>
            <a:r>
              <a:rPr lang="de-CH" altLang="fr-FR" smtClean="0"/>
              <a:t>Für die Einrichtung einer gemeinsamen demokratischen Grundordnung mit Exekutive und eigenem Parlament, mit Grundrechten, Gewaltentrennung und freien Wahlen, deren Minimalanforderungen für alle Kantone als verbindlich erklärt wurden.</a:t>
            </a:r>
            <a:endParaRPr lang="de-DE" altLang="fr-FR" smtClean="0"/>
          </a:p>
        </p:txBody>
      </p:sp>
    </p:spTree>
    <p:extLst>
      <p:ext uri="{BB962C8B-B14F-4D97-AF65-F5344CB8AC3E}">
        <p14:creationId xmlns:p14="http://schemas.microsoft.com/office/powerpoint/2010/main" val="1435204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Folienbildplatzhalter 1"/>
          <p:cNvSpPr>
            <a:spLocks noGrp="1" noRot="1" noChangeAspect="1" noTextEdit="1"/>
          </p:cNvSpPr>
          <p:nvPr>
            <p:ph type="sldImg"/>
          </p:nvPr>
        </p:nvSpPr>
        <p:spPr>
          <a:ln/>
        </p:spPr>
      </p:sp>
      <p:sp>
        <p:nvSpPr>
          <p:cNvPr id="11059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smtClean="0"/>
          </a:p>
        </p:txBody>
      </p:sp>
      <p:sp>
        <p:nvSpPr>
          <p:cNvPr id="11059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defRPr sz="2400">
                <a:solidFill>
                  <a:schemeClr val="tx1"/>
                </a:solidFill>
                <a:latin typeface="Times" panose="02020603060405020304" pitchFamily="18" charset="0"/>
              </a:defRPr>
            </a:lvl1pPr>
            <a:lvl2pPr marL="742950" indent="-285750" defTabSz="949325">
              <a:defRPr sz="2400">
                <a:solidFill>
                  <a:schemeClr val="tx1"/>
                </a:solidFill>
                <a:latin typeface="Times" panose="02020603060405020304" pitchFamily="18" charset="0"/>
              </a:defRPr>
            </a:lvl2pPr>
            <a:lvl3pPr marL="1143000" indent="-228600" defTabSz="949325">
              <a:defRPr sz="2400">
                <a:solidFill>
                  <a:schemeClr val="tx1"/>
                </a:solidFill>
                <a:latin typeface="Times" panose="02020603060405020304" pitchFamily="18" charset="0"/>
              </a:defRPr>
            </a:lvl3pPr>
            <a:lvl4pPr marL="1600200" indent="-228600" defTabSz="949325">
              <a:defRPr sz="2400">
                <a:solidFill>
                  <a:schemeClr val="tx1"/>
                </a:solidFill>
                <a:latin typeface="Times" panose="02020603060405020304" pitchFamily="18" charset="0"/>
              </a:defRPr>
            </a:lvl4pPr>
            <a:lvl5pPr marL="2057400" indent="-228600" defTabSz="949325">
              <a:defRPr sz="2400">
                <a:solidFill>
                  <a:schemeClr val="tx1"/>
                </a:solidFill>
                <a:latin typeface="Times" panose="02020603060405020304" pitchFamily="18" charset="0"/>
              </a:defRPr>
            </a:lvl5pPr>
            <a:lvl6pPr marL="2514600" indent="-228600" defTabSz="949325" eaLnBrk="0" fontAlgn="base" hangingPunct="0">
              <a:spcBef>
                <a:spcPct val="0"/>
              </a:spcBef>
              <a:spcAft>
                <a:spcPct val="0"/>
              </a:spcAft>
              <a:defRPr sz="2400">
                <a:solidFill>
                  <a:schemeClr val="tx1"/>
                </a:solidFill>
                <a:latin typeface="Times" panose="02020603060405020304" pitchFamily="18" charset="0"/>
              </a:defRPr>
            </a:lvl6pPr>
            <a:lvl7pPr marL="2971800" indent="-228600" defTabSz="949325" eaLnBrk="0" fontAlgn="base" hangingPunct="0">
              <a:spcBef>
                <a:spcPct val="0"/>
              </a:spcBef>
              <a:spcAft>
                <a:spcPct val="0"/>
              </a:spcAft>
              <a:defRPr sz="2400">
                <a:solidFill>
                  <a:schemeClr val="tx1"/>
                </a:solidFill>
                <a:latin typeface="Times" panose="02020603060405020304" pitchFamily="18" charset="0"/>
              </a:defRPr>
            </a:lvl7pPr>
            <a:lvl8pPr marL="3429000" indent="-228600" defTabSz="949325" eaLnBrk="0" fontAlgn="base" hangingPunct="0">
              <a:spcBef>
                <a:spcPct val="0"/>
              </a:spcBef>
              <a:spcAft>
                <a:spcPct val="0"/>
              </a:spcAft>
              <a:defRPr sz="2400">
                <a:solidFill>
                  <a:schemeClr val="tx1"/>
                </a:solidFill>
                <a:latin typeface="Times" panose="02020603060405020304" pitchFamily="18" charset="0"/>
              </a:defRPr>
            </a:lvl8pPr>
            <a:lvl9pPr marL="3886200" indent="-228600" defTabSz="949325" eaLnBrk="0" fontAlgn="base" hangingPunct="0">
              <a:spcBef>
                <a:spcPct val="0"/>
              </a:spcBef>
              <a:spcAft>
                <a:spcPct val="0"/>
              </a:spcAft>
              <a:defRPr sz="2400">
                <a:solidFill>
                  <a:schemeClr val="tx1"/>
                </a:solidFill>
                <a:latin typeface="Times" panose="02020603060405020304" pitchFamily="18" charset="0"/>
              </a:defRPr>
            </a:lvl9pPr>
          </a:lstStyle>
          <a:p>
            <a:fld id="{0E500DFB-FDDE-4FD9-87F3-D2BF66720E49}" type="slidenum">
              <a:rPr lang="fr-FR" altLang="de-DE" sz="1200">
                <a:latin typeface="Times New Roman" panose="02020603050405020304" pitchFamily="18" charset="0"/>
              </a:rPr>
              <a:pPr/>
              <a:t>2</a:t>
            </a:fld>
            <a:endParaRPr lang="fr-FR" altLang="de-DE" sz="1200">
              <a:latin typeface="Times New Roman" panose="02020603050405020304" pitchFamily="18" charset="0"/>
            </a:endParaRPr>
          </a:p>
        </p:txBody>
      </p:sp>
    </p:spTree>
    <p:extLst>
      <p:ext uri="{BB962C8B-B14F-4D97-AF65-F5344CB8AC3E}">
        <p14:creationId xmlns:p14="http://schemas.microsoft.com/office/powerpoint/2010/main" val="10787064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Arial Unicode MS" panose="020B0604020202020204" pitchFamily="34" charset="-128"/>
              </a:defRPr>
            </a:lvl1pPr>
            <a:lvl2pPr marL="715963" indent="-274638" defTabSz="915988">
              <a:spcBef>
                <a:spcPct val="30000"/>
              </a:spcBef>
              <a:defRPr sz="1200">
                <a:solidFill>
                  <a:schemeClr val="tx1"/>
                </a:solidFill>
                <a:latin typeface="Arial Unicode MS" panose="020B0604020202020204" pitchFamily="34" charset="-128"/>
              </a:defRPr>
            </a:lvl2pPr>
            <a:lvl3pPr marL="1101725" indent="-219075" defTabSz="915988">
              <a:spcBef>
                <a:spcPct val="30000"/>
              </a:spcBef>
              <a:defRPr sz="1200">
                <a:solidFill>
                  <a:schemeClr val="tx1"/>
                </a:solidFill>
                <a:latin typeface="Arial Unicode MS" panose="020B0604020202020204" pitchFamily="34" charset="-128"/>
              </a:defRPr>
            </a:lvl3pPr>
            <a:lvl4pPr marL="1543050" indent="-219075" defTabSz="915988">
              <a:spcBef>
                <a:spcPct val="30000"/>
              </a:spcBef>
              <a:defRPr sz="1200">
                <a:solidFill>
                  <a:schemeClr val="tx1"/>
                </a:solidFill>
                <a:latin typeface="Arial Unicode MS" panose="020B0604020202020204" pitchFamily="34" charset="-128"/>
              </a:defRPr>
            </a:lvl4pPr>
            <a:lvl5pPr marL="1984375" indent="-219075" defTabSz="915988">
              <a:spcBef>
                <a:spcPct val="30000"/>
              </a:spcBef>
              <a:defRPr sz="1200">
                <a:solidFill>
                  <a:schemeClr val="tx1"/>
                </a:solidFill>
                <a:latin typeface="Arial Unicode MS" panose="020B0604020202020204" pitchFamily="34" charset="-128"/>
              </a:defRPr>
            </a:lvl5pPr>
            <a:lvl6pPr marL="24415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6pPr>
            <a:lvl7pPr marL="28987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7pPr>
            <a:lvl8pPr marL="33559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8pPr>
            <a:lvl9pPr marL="38131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9pPr>
          </a:lstStyle>
          <a:p>
            <a:pPr>
              <a:spcBef>
                <a:spcPct val="0"/>
              </a:spcBef>
            </a:pPr>
            <a:fld id="{AA50F0EB-F0AC-4338-A5DA-4FCF7E0D5292}" type="slidenum">
              <a:rPr lang="de-DE" altLang="fr-FR" smtClean="0"/>
              <a:pPr>
                <a:spcBef>
                  <a:spcPct val="0"/>
                </a:spcBef>
              </a:pPr>
              <a:t>23</a:t>
            </a:fld>
            <a:endParaRPr lang="de-DE" altLang="fr-FR"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smtClean="0"/>
          </a:p>
        </p:txBody>
      </p:sp>
    </p:spTree>
    <p:extLst>
      <p:ext uri="{BB962C8B-B14F-4D97-AF65-F5344CB8AC3E}">
        <p14:creationId xmlns:p14="http://schemas.microsoft.com/office/powerpoint/2010/main" val="3454120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Arial Unicode MS" panose="020B0604020202020204" pitchFamily="34" charset="-128"/>
              </a:defRPr>
            </a:lvl1pPr>
            <a:lvl2pPr marL="715963" indent="-274638" defTabSz="915988">
              <a:spcBef>
                <a:spcPct val="30000"/>
              </a:spcBef>
              <a:defRPr sz="1200">
                <a:solidFill>
                  <a:schemeClr val="tx1"/>
                </a:solidFill>
                <a:latin typeface="Arial Unicode MS" panose="020B0604020202020204" pitchFamily="34" charset="-128"/>
              </a:defRPr>
            </a:lvl2pPr>
            <a:lvl3pPr marL="1101725" indent="-219075" defTabSz="915988">
              <a:spcBef>
                <a:spcPct val="30000"/>
              </a:spcBef>
              <a:defRPr sz="1200">
                <a:solidFill>
                  <a:schemeClr val="tx1"/>
                </a:solidFill>
                <a:latin typeface="Arial Unicode MS" panose="020B0604020202020204" pitchFamily="34" charset="-128"/>
              </a:defRPr>
            </a:lvl3pPr>
            <a:lvl4pPr marL="1543050" indent="-219075" defTabSz="915988">
              <a:spcBef>
                <a:spcPct val="30000"/>
              </a:spcBef>
              <a:defRPr sz="1200">
                <a:solidFill>
                  <a:schemeClr val="tx1"/>
                </a:solidFill>
                <a:latin typeface="Arial Unicode MS" panose="020B0604020202020204" pitchFamily="34" charset="-128"/>
              </a:defRPr>
            </a:lvl4pPr>
            <a:lvl5pPr marL="1984375" indent="-219075" defTabSz="915988">
              <a:spcBef>
                <a:spcPct val="30000"/>
              </a:spcBef>
              <a:defRPr sz="1200">
                <a:solidFill>
                  <a:schemeClr val="tx1"/>
                </a:solidFill>
                <a:latin typeface="Arial Unicode MS" panose="020B0604020202020204" pitchFamily="34" charset="-128"/>
              </a:defRPr>
            </a:lvl5pPr>
            <a:lvl6pPr marL="24415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6pPr>
            <a:lvl7pPr marL="28987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7pPr>
            <a:lvl8pPr marL="33559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8pPr>
            <a:lvl9pPr marL="38131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9pPr>
          </a:lstStyle>
          <a:p>
            <a:pPr>
              <a:spcBef>
                <a:spcPct val="0"/>
              </a:spcBef>
            </a:pPr>
            <a:fld id="{183E97E6-9C80-4300-B5F6-550F6BD00066}" type="slidenum">
              <a:rPr lang="de-DE" altLang="fr-FR" smtClean="0"/>
              <a:pPr>
                <a:spcBef>
                  <a:spcPct val="0"/>
                </a:spcBef>
              </a:pPr>
              <a:t>25</a:t>
            </a:fld>
            <a:endParaRPr lang="de-DE" altLang="fr-FR" smtClean="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smtClean="0"/>
          </a:p>
        </p:txBody>
      </p:sp>
    </p:spTree>
    <p:extLst>
      <p:ext uri="{BB962C8B-B14F-4D97-AF65-F5344CB8AC3E}">
        <p14:creationId xmlns:p14="http://schemas.microsoft.com/office/powerpoint/2010/main" val="22381647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Arial Unicode MS" panose="020B0604020202020204" pitchFamily="34" charset="-128"/>
              </a:defRPr>
            </a:lvl1pPr>
            <a:lvl2pPr marL="715963" indent="-274638" defTabSz="915988">
              <a:spcBef>
                <a:spcPct val="30000"/>
              </a:spcBef>
              <a:defRPr sz="1200">
                <a:solidFill>
                  <a:schemeClr val="tx1"/>
                </a:solidFill>
                <a:latin typeface="Arial Unicode MS" panose="020B0604020202020204" pitchFamily="34" charset="-128"/>
              </a:defRPr>
            </a:lvl2pPr>
            <a:lvl3pPr marL="1101725" indent="-219075" defTabSz="915988">
              <a:spcBef>
                <a:spcPct val="30000"/>
              </a:spcBef>
              <a:defRPr sz="1200">
                <a:solidFill>
                  <a:schemeClr val="tx1"/>
                </a:solidFill>
                <a:latin typeface="Arial Unicode MS" panose="020B0604020202020204" pitchFamily="34" charset="-128"/>
              </a:defRPr>
            </a:lvl3pPr>
            <a:lvl4pPr marL="1543050" indent="-219075" defTabSz="915988">
              <a:spcBef>
                <a:spcPct val="30000"/>
              </a:spcBef>
              <a:defRPr sz="1200">
                <a:solidFill>
                  <a:schemeClr val="tx1"/>
                </a:solidFill>
                <a:latin typeface="Arial Unicode MS" panose="020B0604020202020204" pitchFamily="34" charset="-128"/>
              </a:defRPr>
            </a:lvl4pPr>
            <a:lvl5pPr marL="1984375" indent="-219075" defTabSz="915988">
              <a:spcBef>
                <a:spcPct val="30000"/>
              </a:spcBef>
              <a:defRPr sz="1200">
                <a:solidFill>
                  <a:schemeClr val="tx1"/>
                </a:solidFill>
                <a:latin typeface="Arial Unicode MS" panose="020B0604020202020204" pitchFamily="34" charset="-128"/>
              </a:defRPr>
            </a:lvl5pPr>
            <a:lvl6pPr marL="24415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6pPr>
            <a:lvl7pPr marL="28987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7pPr>
            <a:lvl8pPr marL="33559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8pPr>
            <a:lvl9pPr marL="38131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9pPr>
          </a:lstStyle>
          <a:p>
            <a:pPr>
              <a:spcBef>
                <a:spcPct val="0"/>
              </a:spcBef>
            </a:pPr>
            <a:fld id="{6CC15007-0738-4BE1-AC76-A88515B60318}" type="slidenum">
              <a:rPr lang="de-DE" altLang="fr-FR" smtClean="0"/>
              <a:pPr>
                <a:spcBef>
                  <a:spcPct val="0"/>
                </a:spcBef>
              </a:pPr>
              <a:t>26</a:t>
            </a:fld>
            <a:endParaRPr lang="de-DE" altLang="fr-FR"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ltLang="fr-FR" smtClean="0"/>
              <a:t>Der Verfassungsvorschlag wurde 1848 der Volksabstimmung unterbreitet. </a:t>
            </a:r>
          </a:p>
          <a:p>
            <a:pPr eaLnBrk="1" hangingPunct="1"/>
            <a:endParaRPr lang="de-CH" altLang="fr-FR" smtClean="0"/>
          </a:p>
          <a:p>
            <a:pPr eaLnBrk="1" hangingPunct="1"/>
            <a:r>
              <a:rPr lang="de-CH" altLang="fr-FR" smtClean="0"/>
              <a:t>Gabe es hier nicht einen Trick? -&gt; Linder, S. 29.</a:t>
            </a:r>
          </a:p>
          <a:p>
            <a:pPr eaLnBrk="1" hangingPunct="1"/>
            <a:endParaRPr lang="de-CH" altLang="fr-FR" smtClean="0"/>
          </a:p>
          <a:p>
            <a:pPr eaLnBrk="1" hangingPunct="1"/>
            <a:r>
              <a:rPr lang="de-CH" altLang="fr-FR" smtClean="0"/>
              <a:t>Da es noch kein Schweizervolk gab, stimmten die Kantone im Rahmen ihrer eigenen politischen Ordnung darüber ab.</a:t>
            </a:r>
          </a:p>
          <a:p>
            <a:pPr eaLnBrk="1" hangingPunct="1"/>
            <a:endParaRPr lang="de-CH" altLang="fr-FR" smtClean="0"/>
          </a:p>
          <a:p>
            <a:pPr eaLnBrk="1" hangingPunct="1">
              <a:buFontTx/>
              <a:buChar char="-"/>
            </a:pPr>
            <a:r>
              <a:rPr lang="de-CH" altLang="fr-FR" smtClean="0"/>
              <a:t>In GR und FR entschied das Parlament im Namen des Volkes</a:t>
            </a:r>
          </a:p>
          <a:p>
            <a:pPr eaLnBrk="1" hangingPunct="1">
              <a:buFontTx/>
              <a:buChar char="-"/>
            </a:pPr>
            <a:endParaRPr lang="de-CH" altLang="fr-FR" smtClean="0"/>
          </a:p>
          <a:p>
            <a:pPr eaLnBrk="1" hangingPunct="1">
              <a:buFontTx/>
              <a:buChar char="-"/>
            </a:pPr>
            <a:r>
              <a:rPr lang="de-CH" altLang="fr-FR" smtClean="0"/>
              <a:t>In LU kam die Zustimmung deshalb zustande, weil die 30 Prozent Abstinenten den Ja-Stimmen zugerechnet wurden.</a:t>
            </a:r>
          </a:p>
          <a:p>
            <a:pPr eaLnBrk="1" hangingPunct="1">
              <a:buFontTx/>
              <a:buChar char="-"/>
            </a:pPr>
            <a:endParaRPr lang="de-CH" altLang="fr-FR" smtClean="0"/>
          </a:p>
          <a:p>
            <a:pPr eaLnBrk="1" hangingPunct="1"/>
            <a:r>
              <a:rPr lang="de-CH" altLang="fr-FR" smtClean="0"/>
              <a:t>Für den Zusammenschluss des Staatenbundes zum Bundesstaat wäre eigentlich die Zustimmung aller Stände notwendig gewesen. Die freisinnige Mehrheit definierte die Regeln jedoch anders und verlangten eine genügende Mehrheit. Nachdem zwei Drittel der Kantone zugestimmt hatten, gab die Tagsatzung bekannt, dass die neue Bundesverfassung angenommen war.</a:t>
            </a:r>
          </a:p>
          <a:p>
            <a:pPr eaLnBrk="1" hangingPunct="1"/>
            <a:endParaRPr lang="de-DE" altLang="fr-FR" smtClean="0"/>
          </a:p>
        </p:txBody>
      </p:sp>
    </p:spTree>
    <p:extLst>
      <p:ext uri="{BB962C8B-B14F-4D97-AF65-F5344CB8AC3E}">
        <p14:creationId xmlns:p14="http://schemas.microsoft.com/office/powerpoint/2010/main" val="28522774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Arial Unicode MS" panose="020B0604020202020204" pitchFamily="34" charset="-128"/>
              </a:defRPr>
            </a:lvl1pPr>
            <a:lvl2pPr marL="715963" indent="-274638" defTabSz="915988">
              <a:spcBef>
                <a:spcPct val="30000"/>
              </a:spcBef>
              <a:defRPr sz="1200">
                <a:solidFill>
                  <a:schemeClr val="tx1"/>
                </a:solidFill>
                <a:latin typeface="Arial Unicode MS" panose="020B0604020202020204" pitchFamily="34" charset="-128"/>
              </a:defRPr>
            </a:lvl2pPr>
            <a:lvl3pPr marL="1101725" indent="-219075" defTabSz="915988">
              <a:spcBef>
                <a:spcPct val="30000"/>
              </a:spcBef>
              <a:defRPr sz="1200">
                <a:solidFill>
                  <a:schemeClr val="tx1"/>
                </a:solidFill>
                <a:latin typeface="Arial Unicode MS" panose="020B0604020202020204" pitchFamily="34" charset="-128"/>
              </a:defRPr>
            </a:lvl3pPr>
            <a:lvl4pPr marL="1543050" indent="-219075" defTabSz="915988">
              <a:spcBef>
                <a:spcPct val="30000"/>
              </a:spcBef>
              <a:defRPr sz="1200">
                <a:solidFill>
                  <a:schemeClr val="tx1"/>
                </a:solidFill>
                <a:latin typeface="Arial Unicode MS" panose="020B0604020202020204" pitchFamily="34" charset="-128"/>
              </a:defRPr>
            </a:lvl4pPr>
            <a:lvl5pPr marL="1984375" indent="-219075" defTabSz="915988">
              <a:spcBef>
                <a:spcPct val="30000"/>
              </a:spcBef>
              <a:defRPr sz="1200">
                <a:solidFill>
                  <a:schemeClr val="tx1"/>
                </a:solidFill>
                <a:latin typeface="Arial Unicode MS" panose="020B0604020202020204" pitchFamily="34" charset="-128"/>
              </a:defRPr>
            </a:lvl5pPr>
            <a:lvl6pPr marL="24415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6pPr>
            <a:lvl7pPr marL="28987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7pPr>
            <a:lvl8pPr marL="33559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8pPr>
            <a:lvl9pPr marL="38131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9pPr>
          </a:lstStyle>
          <a:p>
            <a:pPr>
              <a:spcBef>
                <a:spcPct val="0"/>
              </a:spcBef>
            </a:pPr>
            <a:fld id="{9A504CED-58AA-4A95-B4DB-CEF084BC717A}" type="slidenum">
              <a:rPr lang="de-DE" altLang="fr-FR" smtClean="0"/>
              <a:pPr>
                <a:spcBef>
                  <a:spcPct val="0"/>
                </a:spcBef>
              </a:pPr>
              <a:t>28</a:t>
            </a:fld>
            <a:endParaRPr lang="de-DE" altLang="fr-FR" smtClean="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smtClean="0"/>
          </a:p>
        </p:txBody>
      </p:sp>
    </p:spTree>
    <p:extLst>
      <p:ext uri="{BB962C8B-B14F-4D97-AF65-F5344CB8AC3E}">
        <p14:creationId xmlns:p14="http://schemas.microsoft.com/office/powerpoint/2010/main" val="25167452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Arial Unicode MS" panose="020B0604020202020204" pitchFamily="34" charset="-128"/>
              </a:defRPr>
            </a:lvl1pPr>
            <a:lvl2pPr marL="715963" indent="-274638" defTabSz="915988">
              <a:spcBef>
                <a:spcPct val="30000"/>
              </a:spcBef>
              <a:defRPr sz="1200">
                <a:solidFill>
                  <a:schemeClr val="tx1"/>
                </a:solidFill>
                <a:latin typeface="Arial Unicode MS" panose="020B0604020202020204" pitchFamily="34" charset="-128"/>
              </a:defRPr>
            </a:lvl2pPr>
            <a:lvl3pPr marL="1101725" indent="-219075" defTabSz="915988">
              <a:spcBef>
                <a:spcPct val="30000"/>
              </a:spcBef>
              <a:defRPr sz="1200">
                <a:solidFill>
                  <a:schemeClr val="tx1"/>
                </a:solidFill>
                <a:latin typeface="Arial Unicode MS" panose="020B0604020202020204" pitchFamily="34" charset="-128"/>
              </a:defRPr>
            </a:lvl3pPr>
            <a:lvl4pPr marL="1543050" indent="-219075" defTabSz="915988">
              <a:spcBef>
                <a:spcPct val="30000"/>
              </a:spcBef>
              <a:defRPr sz="1200">
                <a:solidFill>
                  <a:schemeClr val="tx1"/>
                </a:solidFill>
                <a:latin typeface="Arial Unicode MS" panose="020B0604020202020204" pitchFamily="34" charset="-128"/>
              </a:defRPr>
            </a:lvl4pPr>
            <a:lvl5pPr marL="1984375" indent="-219075" defTabSz="915988">
              <a:spcBef>
                <a:spcPct val="30000"/>
              </a:spcBef>
              <a:defRPr sz="1200">
                <a:solidFill>
                  <a:schemeClr val="tx1"/>
                </a:solidFill>
                <a:latin typeface="Arial Unicode MS" panose="020B0604020202020204" pitchFamily="34" charset="-128"/>
              </a:defRPr>
            </a:lvl5pPr>
            <a:lvl6pPr marL="24415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6pPr>
            <a:lvl7pPr marL="28987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7pPr>
            <a:lvl8pPr marL="33559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8pPr>
            <a:lvl9pPr marL="38131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9pPr>
          </a:lstStyle>
          <a:p>
            <a:pPr>
              <a:spcBef>
                <a:spcPct val="0"/>
              </a:spcBef>
            </a:pPr>
            <a:fld id="{E13C1481-5FDA-4409-83E6-B7732C56B0D6}" type="slidenum">
              <a:rPr lang="de-DE" altLang="fr-FR" smtClean="0"/>
              <a:pPr>
                <a:spcBef>
                  <a:spcPct val="0"/>
                </a:spcBef>
              </a:pPr>
              <a:t>29</a:t>
            </a:fld>
            <a:endParaRPr lang="de-DE" altLang="fr-FR"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ltLang="fr-FR" smtClean="0"/>
              <a:t>Die reformerischen Kreise fanden sich mit diesem Resultat nicht ab.</a:t>
            </a:r>
          </a:p>
          <a:p>
            <a:pPr eaLnBrk="1" hangingPunct="1"/>
            <a:endParaRPr lang="de-CH" altLang="fr-FR" smtClean="0"/>
          </a:p>
          <a:p>
            <a:pPr eaLnBrk="1" hangingPunct="1"/>
            <a:r>
              <a:rPr lang="de-CH" altLang="fr-FR" smtClean="0"/>
              <a:t>Es wurden (erfolglos) Unterschriften für eine Abberufung von Bundesrat und Bundesversammlung und anschliessender Totalrevision der Bundesverfassung gesammelt. Nur 26000 anstatt 50000 kamen zusammen. </a:t>
            </a:r>
            <a:endParaRPr lang="de-DE" altLang="fr-FR" smtClean="0"/>
          </a:p>
        </p:txBody>
      </p:sp>
    </p:spTree>
    <p:extLst>
      <p:ext uri="{BB962C8B-B14F-4D97-AF65-F5344CB8AC3E}">
        <p14:creationId xmlns:p14="http://schemas.microsoft.com/office/powerpoint/2010/main" val="11483383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Arial Unicode MS" panose="020B0604020202020204" pitchFamily="34" charset="-128"/>
              </a:defRPr>
            </a:lvl1pPr>
            <a:lvl2pPr marL="715963" indent="-274638" defTabSz="915988">
              <a:spcBef>
                <a:spcPct val="30000"/>
              </a:spcBef>
              <a:defRPr sz="1200">
                <a:solidFill>
                  <a:schemeClr val="tx1"/>
                </a:solidFill>
                <a:latin typeface="Arial Unicode MS" panose="020B0604020202020204" pitchFamily="34" charset="-128"/>
              </a:defRPr>
            </a:lvl2pPr>
            <a:lvl3pPr marL="1101725" indent="-219075" defTabSz="915988">
              <a:spcBef>
                <a:spcPct val="30000"/>
              </a:spcBef>
              <a:defRPr sz="1200">
                <a:solidFill>
                  <a:schemeClr val="tx1"/>
                </a:solidFill>
                <a:latin typeface="Arial Unicode MS" panose="020B0604020202020204" pitchFamily="34" charset="-128"/>
              </a:defRPr>
            </a:lvl3pPr>
            <a:lvl4pPr marL="1543050" indent="-219075" defTabSz="915988">
              <a:spcBef>
                <a:spcPct val="30000"/>
              </a:spcBef>
              <a:defRPr sz="1200">
                <a:solidFill>
                  <a:schemeClr val="tx1"/>
                </a:solidFill>
                <a:latin typeface="Arial Unicode MS" panose="020B0604020202020204" pitchFamily="34" charset="-128"/>
              </a:defRPr>
            </a:lvl4pPr>
            <a:lvl5pPr marL="1984375" indent="-219075" defTabSz="915988">
              <a:spcBef>
                <a:spcPct val="30000"/>
              </a:spcBef>
              <a:defRPr sz="1200">
                <a:solidFill>
                  <a:schemeClr val="tx1"/>
                </a:solidFill>
                <a:latin typeface="Arial Unicode MS" panose="020B0604020202020204" pitchFamily="34" charset="-128"/>
              </a:defRPr>
            </a:lvl5pPr>
            <a:lvl6pPr marL="24415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6pPr>
            <a:lvl7pPr marL="28987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7pPr>
            <a:lvl8pPr marL="33559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8pPr>
            <a:lvl9pPr marL="38131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9pPr>
          </a:lstStyle>
          <a:p>
            <a:pPr>
              <a:spcBef>
                <a:spcPct val="0"/>
              </a:spcBef>
            </a:pPr>
            <a:fld id="{7B86AB69-5117-47CE-B15C-BDC47C4A7A76}" type="slidenum">
              <a:rPr lang="de-DE" altLang="fr-FR" smtClean="0"/>
              <a:pPr>
                <a:spcBef>
                  <a:spcPct val="0"/>
                </a:spcBef>
              </a:pPr>
              <a:t>30</a:t>
            </a:fld>
            <a:endParaRPr lang="de-DE" altLang="fr-FR" smtClean="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ltLang="fr-FR" smtClean="0"/>
              <a:t>1. Revision: Pro: Ein Recht, eine Armee - Contra: Ein Recht, eine Armee ein König.</a:t>
            </a:r>
          </a:p>
          <a:p>
            <a:pPr eaLnBrk="1" hangingPunct="1"/>
            <a:endParaRPr lang="de-CH" altLang="fr-FR" smtClean="0"/>
          </a:p>
          <a:p>
            <a:pPr eaLnBrk="1" hangingPunct="1"/>
            <a:r>
              <a:rPr lang="de-CH" altLang="fr-FR" smtClean="0"/>
              <a:t>Die zweite Revision ist vor allem geglückt, weil die Westschweiz zugestimmt hat.</a:t>
            </a:r>
          </a:p>
          <a:p>
            <a:pPr eaLnBrk="1" hangingPunct="1"/>
            <a:endParaRPr lang="de-CH" altLang="fr-FR" smtClean="0"/>
          </a:p>
          <a:p>
            <a:pPr eaLnBrk="1" hangingPunct="1"/>
            <a:r>
              <a:rPr lang="de-CH" altLang="fr-FR" smtClean="0"/>
              <a:t>Stimmbeteiligung 2. Volksabstimmung: 81.6 Prozent.</a:t>
            </a:r>
          </a:p>
          <a:p>
            <a:pPr eaLnBrk="1" hangingPunct="1"/>
            <a:endParaRPr lang="de-CH" altLang="fr-FR" smtClean="0"/>
          </a:p>
          <a:p>
            <a:pPr eaLnBrk="1" hangingPunct="1"/>
            <a:r>
              <a:rPr lang="de-CH" altLang="fr-FR" smtClean="0"/>
              <a:t>Gesetzesreferendum bleib drin. Das Initiativrecht ist, obwohl anfänglich kaum bestritten, wieder herausgefallen. </a:t>
            </a:r>
          </a:p>
          <a:p>
            <a:pPr eaLnBrk="1" hangingPunct="1"/>
            <a:endParaRPr lang="de-CH" altLang="fr-FR" smtClean="0"/>
          </a:p>
          <a:p>
            <a:pPr eaLnBrk="1" hangingPunct="1"/>
            <a:r>
              <a:rPr lang="de-CH" altLang="fr-FR" smtClean="0"/>
              <a:t>Die Schweizer Verfassung ging weiter als die demokratischsten us-amerikanischen Gliedstaaten.</a:t>
            </a:r>
          </a:p>
          <a:p>
            <a:pPr eaLnBrk="1" hangingPunct="1"/>
            <a:endParaRPr lang="de-CH" altLang="fr-FR" smtClean="0"/>
          </a:p>
          <a:p>
            <a:pPr eaLnBrk="1" hangingPunct="1"/>
            <a:r>
              <a:rPr lang="de-CH" altLang="fr-FR" smtClean="0"/>
              <a:t>Die neue Verfassung war für die nicht-liberalen Kantone eher eine Diktat der Mehrheit, und zwar ein schärferes als die Verfassung von 1848 (Kölz 2004: 625).</a:t>
            </a:r>
            <a:endParaRPr lang="de-DE" altLang="fr-FR" smtClean="0"/>
          </a:p>
        </p:txBody>
      </p:sp>
    </p:spTree>
    <p:extLst>
      <p:ext uri="{BB962C8B-B14F-4D97-AF65-F5344CB8AC3E}">
        <p14:creationId xmlns:p14="http://schemas.microsoft.com/office/powerpoint/2010/main" val="1004982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Folienbildplatzhalter 1"/>
          <p:cNvSpPr>
            <a:spLocks noGrp="1" noRot="1" noChangeAspect="1" noTextEdit="1"/>
          </p:cNvSpPr>
          <p:nvPr>
            <p:ph type="sldImg"/>
          </p:nvPr>
        </p:nvSpPr>
        <p:spPr>
          <a:ln/>
        </p:spPr>
      </p:sp>
      <p:sp>
        <p:nvSpPr>
          <p:cNvPr id="15872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fr-FR" smtClean="0"/>
          </a:p>
        </p:txBody>
      </p:sp>
      <p:sp>
        <p:nvSpPr>
          <p:cNvPr id="15872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Arial Unicode MS" panose="020B0604020202020204" pitchFamily="34" charset="-128"/>
              </a:defRPr>
            </a:lvl1pPr>
            <a:lvl2pPr marL="715963" indent="-274638" defTabSz="915988">
              <a:spcBef>
                <a:spcPct val="30000"/>
              </a:spcBef>
              <a:defRPr sz="1200">
                <a:solidFill>
                  <a:schemeClr val="tx1"/>
                </a:solidFill>
                <a:latin typeface="Arial Unicode MS" panose="020B0604020202020204" pitchFamily="34" charset="-128"/>
              </a:defRPr>
            </a:lvl2pPr>
            <a:lvl3pPr marL="1101725" indent="-219075" defTabSz="915988">
              <a:spcBef>
                <a:spcPct val="30000"/>
              </a:spcBef>
              <a:defRPr sz="1200">
                <a:solidFill>
                  <a:schemeClr val="tx1"/>
                </a:solidFill>
                <a:latin typeface="Arial Unicode MS" panose="020B0604020202020204" pitchFamily="34" charset="-128"/>
              </a:defRPr>
            </a:lvl3pPr>
            <a:lvl4pPr marL="1543050" indent="-219075" defTabSz="915988">
              <a:spcBef>
                <a:spcPct val="30000"/>
              </a:spcBef>
              <a:defRPr sz="1200">
                <a:solidFill>
                  <a:schemeClr val="tx1"/>
                </a:solidFill>
                <a:latin typeface="Arial Unicode MS" panose="020B0604020202020204" pitchFamily="34" charset="-128"/>
              </a:defRPr>
            </a:lvl4pPr>
            <a:lvl5pPr marL="1984375" indent="-219075" defTabSz="915988">
              <a:spcBef>
                <a:spcPct val="30000"/>
              </a:spcBef>
              <a:defRPr sz="1200">
                <a:solidFill>
                  <a:schemeClr val="tx1"/>
                </a:solidFill>
                <a:latin typeface="Arial Unicode MS" panose="020B0604020202020204" pitchFamily="34" charset="-128"/>
              </a:defRPr>
            </a:lvl5pPr>
            <a:lvl6pPr marL="24415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6pPr>
            <a:lvl7pPr marL="28987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7pPr>
            <a:lvl8pPr marL="33559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8pPr>
            <a:lvl9pPr marL="38131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9pPr>
          </a:lstStyle>
          <a:p>
            <a:pPr>
              <a:spcBef>
                <a:spcPct val="0"/>
              </a:spcBef>
            </a:pPr>
            <a:fld id="{44A91C32-DC0F-4A1F-861C-FCEC66E892BB}" type="slidenum">
              <a:rPr lang="de-DE" altLang="fr-FR" smtClean="0"/>
              <a:pPr>
                <a:spcBef>
                  <a:spcPct val="0"/>
                </a:spcBef>
              </a:pPr>
              <a:t>31</a:t>
            </a:fld>
            <a:endParaRPr lang="de-DE" altLang="fr-FR" smtClean="0"/>
          </a:p>
        </p:txBody>
      </p:sp>
    </p:spTree>
    <p:extLst>
      <p:ext uri="{BB962C8B-B14F-4D97-AF65-F5344CB8AC3E}">
        <p14:creationId xmlns:p14="http://schemas.microsoft.com/office/powerpoint/2010/main" val="2160998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Arial Unicode MS" panose="020B0604020202020204" pitchFamily="34" charset="-128"/>
              </a:defRPr>
            </a:lvl1pPr>
            <a:lvl2pPr marL="715963" indent="-274638" defTabSz="915988">
              <a:spcBef>
                <a:spcPct val="30000"/>
              </a:spcBef>
              <a:defRPr sz="1200">
                <a:solidFill>
                  <a:schemeClr val="tx1"/>
                </a:solidFill>
                <a:latin typeface="Arial Unicode MS" panose="020B0604020202020204" pitchFamily="34" charset="-128"/>
              </a:defRPr>
            </a:lvl2pPr>
            <a:lvl3pPr marL="1101725" indent="-219075" defTabSz="915988">
              <a:spcBef>
                <a:spcPct val="30000"/>
              </a:spcBef>
              <a:defRPr sz="1200">
                <a:solidFill>
                  <a:schemeClr val="tx1"/>
                </a:solidFill>
                <a:latin typeface="Arial Unicode MS" panose="020B0604020202020204" pitchFamily="34" charset="-128"/>
              </a:defRPr>
            </a:lvl3pPr>
            <a:lvl4pPr marL="1543050" indent="-219075" defTabSz="915988">
              <a:spcBef>
                <a:spcPct val="30000"/>
              </a:spcBef>
              <a:defRPr sz="1200">
                <a:solidFill>
                  <a:schemeClr val="tx1"/>
                </a:solidFill>
                <a:latin typeface="Arial Unicode MS" panose="020B0604020202020204" pitchFamily="34" charset="-128"/>
              </a:defRPr>
            </a:lvl4pPr>
            <a:lvl5pPr marL="1984375" indent="-219075" defTabSz="915988">
              <a:spcBef>
                <a:spcPct val="30000"/>
              </a:spcBef>
              <a:defRPr sz="1200">
                <a:solidFill>
                  <a:schemeClr val="tx1"/>
                </a:solidFill>
                <a:latin typeface="Arial Unicode MS" panose="020B0604020202020204" pitchFamily="34" charset="-128"/>
              </a:defRPr>
            </a:lvl5pPr>
            <a:lvl6pPr marL="24415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6pPr>
            <a:lvl7pPr marL="28987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7pPr>
            <a:lvl8pPr marL="33559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8pPr>
            <a:lvl9pPr marL="38131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9pPr>
          </a:lstStyle>
          <a:p>
            <a:pPr>
              <a:spcBef>
                <a:spcPct val="0"/>
              </a:spcBef>
            </a:pPr>
            <a:fld id="{D9897C81-D75E-4182-A404-704E6E0BF209}" type="slidenum">
              <a:rPr lang="de-DE" altLang="fr-FR" smtClean="0"/>
              <a:pPr>
                <a:spcBef>
                  <a:spcPct val="0"/>
                </a:spcBef>
              </a:pPr>
              <a:t>32</a:t>
            </a:fld>
            <a:endParaRPr lang="de-DE" altLang="fr-FR" smtClean="0"/>
          </a:p>
        </p:txBody>
      </p:sp>
      <p:sp>
        <p:nvSpPr>
          <p:cNvPr id="164867" name="Rectangle 2"/>
          <p:cNvSpPr>
            <a:spLocks noGrp="1" noRot="1" noChangeAspect="1" noChangeArrowheads="1" noTextEdit="1"/>
          </p:cNvSpPr>
          <p:nvPr>
            <p:ph type="sldImg"/>
          </p:nvPr>
        </p:nvSpPr>
        <p:spPr>
          <a:xfrm>
            <a:off x="3255963" y="522288"/>
            <a:ext cx="3417887" cy="2563812"/>
          </a:xfrm>
          <a:ln/>
        </p:spPr>
      </p:sp>
      <p:sp>
        <p:nvSpPr>
          <p:cNvPr id="164868" name="Rectangle 3"/>
          <p:cNvSpPr>
            <a:spLocks noGrp="1" noChangeArrowheads="1"/>
          </p:cNvSpPr>
          <p:nvPr>
            <p:ph type="body" idx="1"/>
          </p:nvPr>
        </p:nvSpPr>
        <p:spPr>
          <a:xfrm>
            <a:off x="1338263" y="3241675"/>
            <a:ext cx="7251700" cy="3033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smtClean="0"/>
          </a:p>
        </p:txBody>
      </p:sp>
    </p:spTree>
    <p:extLst>
      <p:ext uri="{BB962C8B-B14F-4D97-AF65-F5344CB8AC3E}">
        <p14:creationId xmlns:p14="http://schemas.microsoft.com/office/powerpoint/2010/main" val="15485019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Arial Unicode MS" panose="020B0604020202020204" pitchFamily="34" charset="-128"/>
              </a:defRPr>
            </a:lvl1pPr>
            <a:lvl2pPr marL="715963" indent="-274638" defTabSz="915988">
              <a:spcBef>
                <a:spcPct val="30000"/>
              </a:spcBef>
              <a:defRPr sz="1200">
                <a:solidFill>
                  <a:schemeClr val="tx1"/>
                </a:solidFill>
                <a:latin typeface="Arial Unicode MS" panose="020B0604020202020204" pitchFamily="34" charset="-128"/>
              </a:defRPr>
            </a:lvl2pPr>
            <a:lvl3pPr marL="1101725" indent="-219075" defTabSz="915988">
              <a:spcBef>
                <a:spcPct val="30000"/>
              </a:spcBef>
              <a:defRPr sz="1200">
                <a:solidFill>
                  <a:schemeClr val="tx1"/>
                </a:solidFill>
                <a:latin typeface="Arial Unicode MS" panose="020B0604020202020204" pitchFamily="34" charset="-128"/>
              </a:defRPr>
            </a:lvl3pPr>
            <a:lvl4pPr marL="1543050" indent="-219075" defTabSz="915988">
              <a:spcBef>
                <a:spcPct val="30000"/>
              </a:spcBef>
              <a:defRPr sz="1200">
                <a:solidFill>
                  <a:schemeClr val="tx1"/>
                </a:solidFill>
                <a:latin typeface="Arial Unicode MS" panose="020B0604020202020204" pitchFamily="34" charset="-128"/>
              </a:defRPr>
            </a:lvl4pPr>
            <a:lvl5pPr marL="1984375" indent="-219075" defTabSz="915988">
              <a:spcBef>
                <a:spcPct val="30000"/>
              </a:spcBef>
              <a:defRPr sz="1200">
                <a:solidFill>
                  <a:schemeClr val="tx1"/>
                </a:solidFill>
                <a:latin typeface="Arial Unicode MS" panose="020B0604020202020204" pitchFamily="34" charset="-128"/>
              </a:defRPr>
            </a:lvl5pPr>
            <a:lvl6pPr marL="24415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6pPr>
            <a:lvl7pPr marL="28987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7pPr>
            <a:lvl8pPr marL="33559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8pPr>
            <a:lvl9pPr marL="38131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9pPr>
          </a:lstStyle>
          <a:p>
            <a:pPr>
              <a:spcBef>
                <a:spcPct val="0"/>
              </a:spcBef>
            </a:pPr>
            <a:fld id="{1A243392-B2D2-4A5F-B8AB-50B875934310}" type="slidenum">
              <a:rPr lang="de-DE" altLang="fr-FR" smtClean="0"/>
              <a:pPr>
                <a:spcBef>
                  <a:spcPct val="0"/>
                </a:spcBef>
              </a:pPr>
              <a:t>33</a:t>
            </a:fld>
            <a:endParaRPr lang="de-DE" altLang="fr-FR" smtClean="0"/>
          </a:p>
        </p:txBody>
      </p:sp>
      <p:sp>
        <p:nvSpPr>
          <p:cNvPr id="166915" name="Rectangle 2"/>
          <p:cNvSpPr>
            <a:spLocks noGrp="1" noRot="1" noChangeAspect="1" noChangeArrowheads="1" noTextEdit="1"/>
          </p:cNvSpPr>
          <p:nvPr>
            <p:ph type="sldImg"/>
          </p:nvPr>
        </p:nvSpPr>
        <p:spPr>
          <a:xfrm>
            <a:off x="3255963" y="522288"/>
            <a:ext cx="3417887" cy="2563812"/>
          </a:xfrm>
          <a:ln/>
        </p:spPr>
      </p:sp>
      <p:sp>
        <p:nvSpPr>
          <p:cNvPr id="166916" name="Rectangle 3"/>
          <p:cNvSpPr>
            <a:spLocks noGrp="1" noChangeArrowheads="1"/>
          </p:cNvSpPr>
          <p:nvPr>
            <p:ph type="body" idx="1"/>
          </p:nvPr>
        </p:nvSpPr>
        <p:spPr>
          <a:xfrm>
            <a:off x="1338263" y="3241675"/>
            <a:ext cx="7251700" cy="3033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smtClean="0"/>
          </a:p>
        </p:txBody>
      </p:sp>
    </p:spTree>
    <p:extLst>
      <p:ext uri="{BB962C8B-B14F-4D97-AF65-F5344CB8AC3E}">
        <p14:creationId xmlns:p14="http://schemas.microsoft.com/office/powerpoint/2010/main" val="40966933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Arial Unicode MS" panose="020B0604020202020204" pitchFamily="34" charset="-128"/>
              </a:defRPr>
            </a:lvl1pPr>
            <a:lvl2pPr marL="715963" indent="-274638" defTabSz="915988">
              <a:spcBef>
                <a:spcPct val="30000"/>
              </a:spcBef>
              <a:defRPr sz="1200">
                <a:solidFill>
                  <a:schemeClr val="tx1"/>
                </a:solidFill>
                <a:latin typeface="Arial Unicode MS" panose="020B0604020202020204" pitchFamily="34" charset="-128"/>
              </a:defRPr>
            </a:lvl2pPr>
            <a:lvl3pPr marL="1101725" indent="-219075" defTabSz="915988">
              <a:spcBef>
                <a:spcPct val="30000"/>
              </a:spcBef>
              <a:defRPr sz="1200">
                <a:solidFill>
                  <a:schemeClr val="tx1"/>
                </a:solidFill>
                <a:latin typeface="Arial Unicode MS" panose="020B0604020202020204" pitchFamily="34" charset="-128"/>
              </a:defRPr>
            </a:lvl3pPr>
            <a:lvl4pPr marL="1543050" indent="-219075" defTabSz="915988">
              <a:spcBef>
                <a:spcPct val="30000"/>
              </a:spcBef>
              <a:defRPr sz="1200">
                <a:solidFill>
                  <a:schemeClr val="tx1"/>
                </a:solidFill>
                <a:latin typeface="Arial Unicode MS" panose="020B0604020202020204" pitchFamily="34" charset="-128"/>
              </a:defRPr>
            </a:lvl4pPr>
            <a:lvl5pPr marL="1984375" indent="-219075" defTabSz="915988">
              <a:spcBef>
                <a:spcPct val="30000"/>
              </a:spcBef>
              <a:defRPr sz="1200">
                <a:solidFill>
                  <a:schemeClr val="tx1"/>
                </a:solidFill>
                <a:latin typeface="Arial Unicode MS" panose="020B0604020202020204" pitchFamily="34" charset="-128"/>
              </a:defRPr>
            </a:lvl5pPr>
            <a:lvl6pPr marL="24415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6pPr>
            <a:lvl7pPr marL="28987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7pPr>
            <a:lvl8pPr marL="33559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8pPr>
            <a:lvl9pPr marL="38131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9pPr>
          </a:lstStyle>
          <a:p>
            <a:pPr>
              <a:spcBef>
                <a:spcPct val="0"/>
              </a:spcBef>
            </a:pPr>
            <a:fld id="{29AAA0FC-F3DB-4F1C-A8E0-31535A33D916}" type="slidenum">
              <a:rPr lang="de-DE" altLang="fr-FR" smtClean="0"/>
              <a:pPr>
                <a:spcBef>
                  <a:spcPct val="0"/>
                </a:spcBef>
              </a:pPr>
              <a:t>34</a:t>
            </a:fld>
            <a:endParaRPr lang="de-DE" altLang="fr-FR" smtClean="0"/>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ltLang="fr-FR" smtClean="0"/>
              <a:t>Sempach 1386.</a:t>
            </a:r>
          </a:p>
          <a:p>
            <a:pPr eaLnBrk="1" hangingPunct="1"/>
            <a:endParaRPr lang="de-CH" altLang="fr-FR" smtClean="0"/>
          </a:p>
          <a:p>
            <a:pPr eaLnBrk="1" hangingPunct="1"/>
            <a:r>
              <a:rPr lang="de-CH" altLang="fr-FR" sz="1000" smtClean="0"/>
              <a:t>nationalen Ausstellungen in Zürich (1883) und Genf (1896)</a:t>
            </a:r>
            <a:endParaRPr lang="de-DE" altLang="fr-FR" sz="1000" smtClean="0"/>
          </a:p>
        </p:txBody>
      </p:sp>
    </p:spTree>
    <p:extLst>
      <p:ext uri="{BB962C8B-B14F-4D97-AF65-F5344CB8AC3E}">
        <p14:creationId xmlns:p14="http://schemas.microsoft.com/office/powerpoint/2010/main" val="2294953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Folienbildplatzhalter 1"/>
          <p:cNvSpPr>
            <a:spLocks noGrp="1" noRot="1" noChangeAspect="1" noTextEdit="1"/>
          </p:cNvSpPr>
          <p:nvPr>
            <p:ph type="sldImg"/>
          </p:nvPr>
        </p:nvSpPr>
        <p:spPr>
          <a:ln/>
        </p:spPr>
      </p:sp>
      <p:sp>
        <p:nvSpPr>
          <p:cNvPr id="11161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CH" altLang="de-DE" smtClean="0"/>
          </a:p>
        </p:txBody>
      </p:sp>
      <p:sp>
        <p:nvSpPr>
          <p:cNvPr id="11162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sz="2400">
                <a:solidFill>
                  <a:schemeClr val="tx1"/>
                </a:solidFill>
                <a:latin typeface="Times" panose="02020603060405020304" pitchFamily="18" charset="0"/>
              </a:defRPr>
            </a:lvl1pPr>
            <a:lvl2pPr marL="742950" indent="-285750" defTabSz="947738">
              <a:defRPr sz="2400">
                <a:solidFill>
                  <a:schemeClr val="tx1"/>
                </a:solidFill>
                <a:latin typeface="Times" panose="02020603060405020304" pitchFamily="18" charset="0"/>
              </a:defRPr>
            </a:lvl2pPr>
            <a:lvl3pPr marL="1143000" indent="-228600" defTabSz="947738">
              <a:defRPr sz="2400">
                <a:solidFill>
                  <a:schemeClr val="tx1"/>
                </a:solidFill>
                <a:latin typeface="Times" panose="02020603060405020304" pitchFamily="18" charset="0"/>
              </a:defRPr>
            </a:lvl3pPr>
            <a:lvl4pPr marL="1600200" indent="-228600" defTabSz="947738">
              <a:defRPr sz="2400">
                <a:solidFill>
                  <a:schemeClr val="tx1"/>
                </a:solidFill>
                <a:latin typeface="Times" panose="02020603060405020304" pitchFamily="18" charset="0"/>
              </a:defRPr>
            </a:lvl4pPr>
            <a:lvl5pPr marL="2057400" indent="-228600" defTabSz="947738">
              <a:defRPr sz="2400">
                <a:solidFill>
                  <a:schemeClr val="tx1"/>
                </a:solidFill>
                <a:latin typeface="Times" panose="02020603060405020304" pitchFamily="18" charset="0"/>
              </a:defRPr>
            </a:lvl5pPr>
            <a:lvl6pPr marL="2514600" indent="-228600" defTabSz="947738" eaLnBrk="0" fontAlgn="base" hangingPunct="0">
              <a:spcBef>
                <a:spcPct val="0"/>
              </a:spcBef>
              <a:spcAft>
                <a:spcPct val="0"/>
              </a:spcAft>
              <a:defRPr sz="2400">
                <a:solidFill>
                  <a:schemeClr val="tx1"/>
                </a:solidFill>
                <a:latin typeface="Times" panose="02020603060405020304" pitchFamily="18" charset="0"/>
              </a:defRPr>
            </a:lvl6pPr>
            <a:lvl7pPr marL="2971800" indent="-228600" defTabSz="947738" eaLnBrk="0" fontAlgn="base" hangingPunct="0">
              <a:spcBef>
                <a:spcPct val="0"/>
              </a:spcBef>
              <a:spcAft>
                <a:spcPct val="0"/>
              </a:spcAft>
              <a:defRPr sz="2400">
                <a:solidFill>
                  <a:schemeClr val="tx1"/>
                </a:solidFill>
                <a:latin typeface="Times" panose="02020603060405020304" pitchFamily="18" charset="0"/>
              </a:defRPr>
            </a:lvl7pPr>
            <a:lvl8pPr marL="3429000" indent="-228600" defTabSz="947738" eaLnBrk="0" fontAlgn="base" hangingPunct="0">
              <a:spcBef>
                <a:spcPct val="0"/>
              </a:spcBef>
              <a:spcAft>
                <a:spcPct val="0"/>
              </a:spcAft>
              <a:defRPr sz="2400">
                <a:solidFill>
                  <a:schemeClr val="tx1"/>
                </a:solidFill>
                <a:latin typeface="Times" panose="02020603060405020304" pitchFamily="18" charset="0"/>
              </a:defRPr>
            </a:lvl8pPr>
            <a:lvl9pPr marL="3886200" indent="-228600" defTabSz="947738" eaLnBrk="0" fontAlgn="base" hangingPunct="0">
              <a:spcBef>
                <a:spcPct val="0"/>
              </a:spcBef>
              <a:spcAft>
                <a:spcPct val="0"/>
              </a:spcAft>
              <a:defRPr sz="2400">
                <a:solidFill>
                  <a:schemeClr val="tx1"/>
                </a:solidFill>
                <a:latin typeface="Times" panose="02020603060405020304" pitchFamily="18" charset="0"/>
              </a:defRPr>
            </a:lvl9pPr>
          </a:lstStyle>
          <a:p>
            <a:fld id="{3354469E-458A-4054-AE04-36561FAF9308}" type="slidenum">
              <a:rPr lang="fr-FR" altLang="de-DE" sz="1200">
                <a:latin typeface="Times New Roman" panose="02020603050405020304" pitchFamily="18" charset="0"/>
              </a:rPr>
              <a:pPr/>
              <a:t>3</a:t>
            </a:fld>
            <a:endParaRPr lang="fr-FR" altLang="de-DE" sz="1200">
              <a:latin typeface="Times New Roman" panose="02020603050405020304" pitchFamily="18" charset="0"/>
            </a:endParaRPr>
          </a:p>
        </p:txBody>
      </p:sp>
    </p:spTree>
    <p:extLst>
      <p:ext uri="{BB962C8B-B14F-4D97-AF65-F5344CB8AC3E}">
        <p14:creationId xmlns:p14="http://schemas.microsoft.com/office/powerpoint/2010/main" val="42290811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spcBef>
                <a:spcPct val="30000"/>
              </a:spcBef>
              <a:defRPr sz="1200">
                <a:solidFill>
                  <a:schemeClr val="tx1"/>
                </a:solidFill>
                <a:latin typeface="Arial Unicode MS" panose="020B0604020202020204" pitchFamily="34" charset="-128"/>
              </a:defRPr>
            </a:lvl1pPr>
            <a:lvl2pPr marL="742950" indent="-285750" defTabSz="950913">
              <a:spcBef>
                <a:spcPct val="30000"/>
              </a:spcBef>
              <a:defRPr sz="1200">
                <a:solidFill>
                  <a:schemeClr val="tx1"/>
                </a:solidFill>
                <a:latin typeface="Arial Unicode MS" panose="020B0604020202020204" pitchFamily="34" charset="-128"/>
              </a:defRPr>
            </a:lvl2pPr>
            <a:lvl3pPr marL="1143000" indent="-228600" defTabSz="950913">
              <a:spcBef>
                <a:spcPct val="30000"/>
              </a:spcBef>
              <a:defRPr sz="1200">
                <a:solidFill>
                  <a:schemeClr val="tx1"/>
                </a:solidFill>
                <a:latin typeface="Arial Unicode MS" panose="020B0604020202020204" pitchFamily="34" charset="-128"/>
              </a:defRPr>
            </a:lvl3pPr>
            <a:lvl4pPr marL="1600200" indent="-228600" defTabSz="950913">
              <a:spcBef>
                <a:spcPct val="30000"/>
              </a:spcBef>
              <a:defRPr sz="1200">
                <a:solidFill>
                  <a:schemeClr val="tx1"/>
                </a:solidFill>
                <a:latin typeface="Arial Unicode MS" panose="020B0604020202020204" pitchFamily="34" charset="-128"/>
              </a:defRPr>
            </a:lvl4pPr>
            <a:lvl5pPr marL="2057400" indent="-228600" defTabSz="950913">
              <a:spcBef>
                <a:spcPct val="30000"/>
              </a:spcBef>
              <a:defRPr sz="1200">
                <a:solidFill>
                  <a:schemeClr val="tx1"/>
                </a:solidFill>
                <a:latin typeface="Arial Unicode MS" panose="020B0604020202020204" pitchFamily="34" charset="-128"/>
              </a:defRPr>
            </a:lvl5pPr>
            <a:lvl6pPr marL="25146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6pPr>
            <a:lvl7pPr marL="29718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7pPr>
            <a:lvl8pPr marL="34290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8pPr>
            <a:lvl9pPr marL="38862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9pPr>
          </a:lstStyle>
          <a:p>
            <a:pPr>
              <a:spcBef>
                <a:spcPct val="0"/>
              </a:spcBef>
            </a:pPr>
            <a:fld id="{8B1ADC5D-B93B-4632-B641-612C185DF3E5}" type="slidenum">
              <a:rPr lang="de-DE" altLang="de-DE" smtClean="0"/>
              <a:pPr>
                <a:spcBef>
                  <a:spcPct val="0"/>
                </a:spcBef>
              </a:pPr>
              <a:t>36</a:t>
            </a:fld>
            <a:endParaRPr lang="de-DE" altLang="de-DE" smtClean="0"/>
          </a:p>
        </p:txBody>
      </p:sp>
      <p:sp>
        <p:nvSpPr>
          <p:cNvPr id="299011" name="Rectangle 2"/>
          <p:cNvSpPr>
            <a:spLocks noGrp="1" noRot="1" noChangeAspect="1" noChangeArrowheads="1" noTextEdit="1"/>
          </p:cNvSpPr>
          <p:nvPr>
            <p:ph type="sldImg"/>
          </p:nvPr>
        </p:nvSpPr>
        <p:spPr>
          <a:ln/>
        </p:spPr>
      </p:sp>
      <p:sp>
        <p:nvSpPr>
          <p:cNvPr id="299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extLst>
      <p:ext uri="{BB962C8B-B14F-4D97-AF65-F5344CB8AC3E}">
        <p14:creationId xmlns:p14="http://schemas.microsoft.com/office/powerpoint/2010/main" val="14341451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spcBef>
                <a:spcPct val="30000"/>
              </a:spcBef>
              <a:defRPr sz="1200">
                <a:solidFill>
                  <a:schemeClr val="tx1"/>
                </a:solidFill>
                <a:latin typeface="Arial Unicode MS" panose="020B0604020202020204" pitchFamily="34" charset="-128"/>
              </a:defRPr>
            </a:lvl1pPr>
            <a:lvl2pPr marL="742950" indent="-285750" defTabSz="950913">
              <a:spcBef>
                <a:spcPct val="30000"/>
              </a:spcBef>
              <a:defRPr sz="1200">
                <a:solidFill>
                  <a:schemeClr val="tx1"/>
                </a:solidFill>
                <a:latin typeface="Arial Unicode MS" panose="020B0604020202020204" pitchFamily="34" charset="-128"/>
              </a:defRPr>
            </a:lvl2pPr>
            <a:lvl3pPr marL="1143000" indent="-228600" defTabSz="950913">
              <a:spcBef>
                <a:spcPct val="30000"/>
              </a:spcBef>
              <a:defRPr sz="1200">
                <a:solidFill>
                  <a:schemeClr val="tx1"/>
                </a:solidFill>
                <a:latin typeface="Arial Unicode MS" panose="020B0604020202020204" pitchFamily="34" charset="-128"/>
              </a:defRPr>
            </a:lvl3pPr>
            <a:lvl4pPr marL="1600200" indent="-228600" defTabSz="950913">
              <a:spcBef>
                <a:spcPct val="30000"/>
              </a:spcBef>
              <a:defRPr sz="1200">
                <a:solidFill>
                  <a:schemeClr val="tx1"/>
                </a:solidFill>
                <a:latin typeface="Arial Unicode MS" panose="020B0604020202020204" pitchFamily="34" charset="-128"/>
              </a:defRPr>
            </a:lvl4pPr>
            <a:lvl5pPr marL="2057400" indent="-228600" defTabSz="950913">
              <a:spcBef>
                <a:spcPct val="30000"/>
              </a:spcBef>
              <a:defRPr sz="1200">
                <a:solidFill>
                  <a:schemeClr val="tx1"/>
                </a:solidFill>
                <a:latin typeface="Arial Unicode MS" panose="020B0604020202020204" pitchFamily="34" charset="-128"/>
              </a:defRPr>
            </a:lvl5pPr>
            <a:lvl6pPr marL="25146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6pPr>
            <a:lvl7pPr marL="29718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7pPr>
            <a:lvl8pPr marL="34290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8pPr>
            <a:lvl9pPr marL="38862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9pPr>
          </a:lstStyle>
          <a:p>
            <a:pPr>
              <a:spcBef>
                <a:spcPct val="0"/>
              </a:spcBef>
            </a:pPr>
            <a:fld id="{844CB703-C2B1-49E1-82B0-8057302BB306}" type="slidenum">
              <a:rPr lang="de-DE" altLang="de-DE" smtClean="0"/>
              <a:pPr>
                <a:spcBef>
                  <a:spcPct val="0"/>
                </a:spcBef>
              </a:pPr>
              <a:t>37</a:t>
            </a:fld>
            <a:endParaRPr lang="de-DE" altLang="de-DE" smtClean="0"/>
          </a:p>
        </p:txBody>
      </p:sp>
      <p:sp>
        <p:nvSpPr>
          <p:cNvPr id="301059" name="Rectangle 2"/>
          <p:cNvSpPr>
            <a:spLocks noGrp="1" noRot="1" noChangeAspect="1" noChangeArrowheads="1" noTextEdit="1"/>
          </p:cNvSpPr>
          <p:nvPr>
            <p:ph type="sldImg"/>
          </p:nvPr>
        </p:nvSpPr>
        <p:spPr>
          <a:ln/>
        </p:spPr>
      </p:sp>
      <p:sp>
        <p:nvSpPr>
          <p:cNvPr id="301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ltLang="de-DE" smtClean="0"/>
              <a:t>Verfassungsreferendum: BE, LU, SH, AG, SG, VD, BL sahen allesamt vor, dass die neue Verfassung und ihre Änderungen dem Volk vorgelegt werden musste.</a:t>
            </a:r>
          </a:p>
          <a:p>
            <a:pPr eaLnBrk="1" hangingPunct="1"/>
            <a:endParaRPr lang="de-CH" altLang="de-DE" smtClean="0"/>
          </a:p>
          <a:p>
            <a:pPr eaLnBrk="1" hangingPunct="1"/>
            <a:endParaRPr lang="de-CH" altLang="de-DE" smtClean="0"/>
          </a:p>
          <a:p>
            <a:pPr eaLnBrk="1" hangingPunct="1"/>
            <a:r>
              <a:rPr lang="de-CH" altLang="de-DE" smtClean="0"/>
              <a:t>Verfassungsinitiative: In den Kantonen TG, AG, SH konnte die absolute Mehrheit, in Luzern und BL eine Zweidrittelsmehrheit der Stimmberechtigten mit ihrer Willensäusserung eine direkte Revision der Verfassung bewirken.</a:t>
            </a:r>
          </a:p>
          <a:p>
            <a:pPr eaLnBrk="1" hangingPunct="1"/>
            <a:endParaRPr lang="de-CH" altLang="de-DE" smtClean="0"/>
          </a:p>
          <a:p>
            <a:pPr eaLnBrk="1" hangingPunct="1"/>
            <a:r>
              <a:rPr lang="de-CH" altLang="de-DE" smtClean="0"/>
              <a:t>Später setzte sich das zweistufige Verfahren durch, dass der Kanton St. Gallen als erster 1838 einführte: Wenn 10‘000 Stimmberechtigte eine Begehren auf Verfasssungsrevision stellten, dann fand in einem zweiten Schritt eine Volksabstimmung statt. (vgl. Kölz 1992: 305 ff.)</a:t>
            </a:r>
          </a:p>
          <a:p>
            <a:pPr eaLnBrk="1" hangingPunct="1"/>
            <a:endParaRPr lang="de-CH" altLang="de-DE" smtClean="0"/>
          </a:p>
          <a:p>
            <a:pPr eaLnBrk="1" hangingPunct="1"/>
            <a:r>
              <a:rPr lang="de-CH" altLang="de-DE" smtClean="0"/>
              <a:t>Auch beim Veto führte der Kanton SG  sehr früh, nämlich 1831 ein zweistufiges Verfahren ein. </a:t>
            </a:r>
          </a:p>
          <a:p>
            <a:pPr eaLnBrk="1" hangingPunct="1"/>
            <a:endParaRPr lang="de-CH" altLang="de-DE" smtClean="0"/>
          </a:p>
          <a:p>
            <a:pPr eaLnBrk="1" hangingPunct="1"/>
            <a:r>
              <a:rPr lang="de-CH" altLang="de-DE" smtClean="0"/>
              <a:t>Von erheblichem Einfluss war schliesslich der Kanton VD. 8000 Stimmberechtigte konnten Anregungen zu allen Bereichen des Staatshandelns, also auch für Gesetze und nicht-rechtssetzende Beschlüsse zur Abstimmung bringen</a:t>
            </a:r>
            <a:endParaRPr lang="de-DE" altLang="de-DE" smtClean="0"/>
          </a:p>
        </p:txBody>
      </p:sp>
    </p:spTree>
    <p:extLst>
      <p:ext uri="{BB962C8B-B14F-4D97-AF65-F5344CB8AC3E}">
        <p14:creationId xmlns:p14="http://schemas.microsoft.com/office/powerpoint/2010/main" val="21440372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spcBef>
                <a:spcPct val="30000"/>
              </a:spcBef>
              <a:defRPr sz="1200">
                <a:solidFill>
                  <a:schemeClr val="tx1"/>
                </a:solidFill>
                <a:latin typeface="Arial Unicode MS" panose="020B0604020202020204" pitchFamily="34" charset="-128"/>
              </a:defRPr>
            </a:lvl1pPr>
            <a:lvl2pPr marL="742950" indent="-285750" defTabSz="950913">
              <a:spcBef>
                <a:spcPct val="30000"/>
              </a:spcBef>
              <a:defRPr sz="1200">
                <a:solidFill>
                  <a:schemeClr val="tx1"/>
                </a:solidFill>
                <a:latin typeface="Arial Unicode MS" panose="020B0604020202020204" pitchFamily="34" charset="-128"/>
              </a:defRPr>
            </a:lvl2pPr>
            <a:lvl3pPr marL="1143000" indent="-228600" defTabSz="950913">
              <a:spcBef>
                <a:spcPct val="30000"/>
              </a:spcBef>
              <a:defRPr sz="1200">
                <a:solidFill>
                  <a:schemeClr val="tx1"/>
                </a:solidFill>
                <a:latin typeface="Arial Unicode MS" panose="020B0604020202020204" pitchFamily="34" charset="-128"/>
              </a:defRPr>
            </a:lvl3pPr>
            <a:lvl4pPr marL="1600200" indent="-228600" defTabSz="950913">
              <a:spcBef>
                <a:spcPct val="30000"/>
              </a:spcBef>
              <a:defRPr sz="1200">
                <a:solidFill>
                  <a:schemeClr val="tx1"/>
                </a:solidFill>
                <a:latin typeface="Arial Unicode MS" panose="020B0604020202020204" pitchFamily="34" charset="-128"/>
              </a:defRPr>
            </a:lvl4pPr>
            <a:lvl5pPr marL="2057400" indent="-228600" defTabSz="950913">
              <a:spcBef>
                <a:spcPct val="30000"/>
              </a:spcBef>
              <a:defRPr sz="1200">
                <a:solidFill>
                  <a:schemeClr val="tx1"/>
                </a:solidFill>
                <a:latin typeface="Arial Unicode MS" panose="020B0604020202020204" pitchFamily="34" charset="-128"/>
              </a:defRPr>
            </a:lvl5pPr>
            <a:lvl6pPr marL="25146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6pPr>
            <a:lvl7pPr marL="29718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7pPr>
            <a:lvl8pPr marL="34290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8pPr>
            <a:lvl9pPr marL="38862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9pPr>
          </a:lstStyle>
          <a:p>
            <a:pPr>
              <a:spcBef>
                <a:spcPct val="0"/>
              </a:spcBef>
            </a:pPr>
            <a:fld id="{6D78B245-CC65-4248-BF30-35CDB2934511}" type="slidenum">
              <a:rPr lang="de-DE" altLang="de-DE" smtClean="0"/>
              <a:pPr>
                <a:spcBef>
                  <a:spcPct val="0"/>
                </a:spcBef>
              </a:pPr>
              <a:t>38</a:t>
            </a:fld>
            <a:endParaRPr lang="de-DE" altLang="de-DE" smtClean="0"/>
          </a:p>
        </p:txBody>
      </p:sp>
      <p:sp>
        <p:nvSpPr>
          <p:cNvPr id="303107" name="Rectangle 2"/>
          <p:cNvSpPr>
            <a:spLocks noGrp="1" noRot="1" noChangeAspect="1" noChangeArrowheads="1" noTextEdit="1"/>
          </p:cNvSpPr>
          <p:nvPr>
            <p:ph type="sldImg"/>
          </p:nvPr>
        </p:nvSpPr>
        <p:spPr>
          <a:ln/>
        </p:spPr>
      </p:sp>
      <p:sp>
        <p:nvSpPr>
          <p:cNvPr id="303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ltLang="de-DE" smtClean="0"/>
              <a:t>1848 war die Schweiz im Prinzip ein Repräsentativ-System, in dem die oberste Gewalt beim Parlament lag. </a:t>
            </a:r>
          </a:p>
          <a:p>
            <a:pPr eaLnBrk="1" hangingPunct="1"/>
            <a:endParaRPr lang="de-CH" altLang="de-DE" smtClean="0"/>
          </a:p>
          <a:p>
            <a:pPr eaLnBrk="1" hangingPunct="1"/>
            <a:r>
              <a:rPr lang="de-CH" altLang="de-DE" smtClean="0"/>
              <a:t>1874 änderte sich dies grundlegend. Massgeblich dafür verantwortlich waren die bestehenden Volksrechte  in den Kantonen und die demokratische Bewegung, welche sich in den 1860er Jahren immer stärker manifestierte.</a:t>
            </a:r>
            <a:endParaRPr lang="de-DE" altLang="de-DE" smtClean="0"/>
          </a:p>
        </p:txBody>
      </p:sp>
    </p:spTree>
    <p:extLst>
      <p:ext uri="{BB962C8B-B14F-4D97-AF65-F5344CB8AC3E}">
        <p14:creationId xmlns:p14="http://schemas.microsoft.com/office/powerpoint/2010/main" val="4978035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spcBef>
                <a:spcPct val="30000"/>
              </a:spcBef>
              <a:defRPr sz="1200">
                <a:solidFill>
                  <a:schemeClr val="tx1"/>
                </a:solidFill>
                <a:latin typeface="Arial Unicode MS" panose="020B0604020202020204" pitchFamily="34" charset="-128"/>
              </a:defRPr>
            </a:lvl1pPr>
            <a:lvl2pPr marL="742950" indent="-285750" defTabSz="950913">
              <a:spcBef>
                <a:spcPct val="30000"/>
              </a:spcBef>
              <a:defRPr sz="1200">
                <a:solidFill>
                  <a:schemeClr val="tx1"/>
                </a:solidFill>
                <a:latin typeface="Arial Unicode MS" panose="020B0604020202020204" pitchFamily="34" charset="-128"/>
              </a:defRPr>
            </a:lvl2pPr>
            <a:lvl3pPr marL="1143000" indent="-228600" defTabSz="950913">
              <a:spcBef>
                <a:spcPct val="30000"/>
              </a:spcBef>
              <a:defRPr sz="1200">
                <a:solidFill>
                  <a:schemeClr val="tx1"/>
                </a:solidFill>
                <a:latin typeface="Arial Unicode MS" panose="020B0604020202020204" pitchFamily="34" charset="-128"/>
              </a:defRPr>
            </a:lvl3pPr>
            <a:lvl4pPr marL="1600200" indent="-228600" defTabSz="950913">
              <a:spcBef>
                <a:spcPct val="30000"/>
              </a:spcBef>
              <a:defRPr sz="1200">
                <a:solidFill>
                  <a:schemeClr val="tx1"/>
                </a:solidFill>
                <a:latin typeface="Arial Unicode MS" panose="020B0604020202020204" pitchFamily="34" charset="-128"/>
              </a:defRPr>
            </a:lvl4pPr>
            <a:lvl5pPr marL="2057400" indent="-228600" defTabSz="950913">
              <a:spcBef>
                <a:spcPct val="30000"/>
              </a:spcBef>
              <a:defRPr sz="1200">
                <a:solidFill>
                  <a:schemeClr val="tx1"/>
                </a:solidFill>
                <a:latin typeface="Arial Unicode MS" panose="020B0604020202020204" pitchFamily="34" charset="-128"/>
              </a:defRPr>
            </a:lvl5pPr>
            <a:lvl6pPr marL="25146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6pPr>
            <a:lvl7pPr marL="29718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7pPr>
            <a:lvl8pPr marL="34290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8pPr>
            <a:lvl9pPr marL="38862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9pPr>
          </a:lstStyle>
          <a:p>
            <a:pPr>
              <a:spcBef>
                <a:spcPct val="0"/>
              </a:spcBef>
            </a:pPr>
            <a:fld id="{143D4C7F-96BF-4942-A9AF-2B05DD79E85F}" type="slidenum">
              <a:rPr lang="de-DE" altLang="de-DE" smtClean="0"/>
              <a:pPr>
                <a:spcBef>
                  <a:spcPct val="0"/>
                </a:spcBef>
              </a:pPr>
              <a:t>39</a:t>
            </a:fld>
            <a:endParaRPr lang="de-DE" altLang="de-DE" smtClean="0"/>
          </a:p>
        </p:txBody>
      </p:sp>
      <p:sp>
        <p:nvSpPr>
          <p:cNvPr id="305155" name="Rectangle 2"/>
          <p:cNvSpPr>
            <a:spLocks noGrp="1" noRot="1" noChangeAspect="1" noChangeArrowheads="1" noTextEdit="1"/>
          </p:cNvSpPr>
          <p:nvPr>
            <p:ph type="sldImg"/>
          </p:nvPr>
        </p:nvSpPr>
        <p:spPr>
          <a:ln/>
        </p:spPr>
      </p:sp>
      <p:sp>
        <p:nvSpPr>
          <p:cNvPr id="305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ltLang="de-DE" smtClean="0"/>
              <a:t>Das 20. Jahrhundert brachte nur geringfügige Modifikationen der Volkrsrechte</a:t>
            </a:r>
          </a:p>
          <a:p>
            <a:pPr eaLnBrk="1" hangingPunct="1"/>
            <a:endParaRPr lang="de-CH" altLang="de-DE" smtClean="0"/>
          </a:p>
          <a:p>
            <a:pPr eaLnBrk="1" hangingPunct="1"/>
            <a:r>
              <a:rPr lang="de-CH" altLang="de-DE" smtClean="0"/>
              <a:t>1977: Erhöhung der Zahl der Unterschriften: Referendum von 30‘000 auf 50‘000 und Initiative von 50‘000 auf 100‘000, da sich die Zahl der Stimmberechtigten 1971 verdoppelt hat.</a:t>
            </a:r>
          </a:p>
          <a:p>
            <a:pPr eaLnBrk="1" hangingPunct="1"/>
            <a:endParaRPr lang="de-CH" altLang="de-DE" smtClean="0"/>
          </a:p>
          <a:p>
            <a:pPr eaLnBrk="1" hangingPunct="1"/>
            <a:r>
              <a:rPr lang="de-CH" altLang="de-DE" b="1" smtClean="0"/>
              <a:t>Revision 2003:</a:t>
            </a:r>
          </a:p>
          <a:p>
            <a:pPr eaLnBrk="1" hangingPunct="1"/>
            <a:r>
              <a:rPr lang="de-DE" altLang="de-DE" smtClean="0"/>
              <a:t>So gibt die Revision eine Antwort auf folgende Frage:  Soll bei Annahme einer Initiative wie auch deren Gegenvorschlags, wobei in der Stichfrage die eine Vorlage ein Volksmehr und die andere Vorlage ein Ständemehr erzielt, das Volks- oder das Ständemehr ausschlaggebend sein? Bisher sah die Verfassung für diese Konstellation vor, dass weder die Initiative noch das Gegenprojekt in Kraft treten sollten. Das revidierte Recht sieht nun vor, dass die Summe des prozentualen Anteils an Volksstimmen und des prozentualen Anteils an Standesstimmen in der Stichfrage ausschlaggebend ist (Prozentsummenmodell: % Volksstimmen + % Standesstimmen).</a:t>
            </a:r>
            <a:br>
              <a:rPr lang="de-DE" altLang="de-DE" smtClean="0"/>
            </a:br>
            <a:r>
              <a:rPr lang="de-DE" altLang="de-DE" smtClean="0"/>
              <a:t/>
            </a:r>
            <a:br>
              <a:rPr lang="de-DE" altLang="de-DE" smtClean="0"/>
            </a:br>
            <a:r>
              <a:rPr lang="de-DE" altLang="de-DE" smtClean="0"/>
              <a:t>Auf Gesetzesstufe müssen zudem Regeln erlassen werden, welche bei Uneinigkeit der Räte ein Zustandekommen der Beschlüsse betreffend die politischen Rechte garantieren.</a:t>
            </a:r>
            <a:br>
              <a:rPr lang="de-DE" altLang="de-DE" smtClean="0"/>
            </a:br>
            <a:endParaRPr lang="de-CH" altLang="de-DE" smtClean="0"/>
          </a:p>
          <a:p>
            <a:pPr eaLnBrk="1" hangingPunct="1"/>
            <a:endParaRPr lang="de-CH" altLang="de-DE" smtClean="0"/>
          </a:p>
          <a:p>
            <a:pPr eaLnBrk="1" hangingPunct="1"/>
            <a:endParaRPr lang="de-DE" altLang="de-DE" smtClean="0"/>
          </a:p>
        </p:txBody>
      </p:sp>
    </p:spTree>
    <p:extLst>
      <p:ext uri="{BB962C8B-B14F-4D97-AF65-F5344CB8AC3E}">
        <p14:creationId xmlns:p14="http://schemas.microsoft.com/office/powerpoint/2010/main" val="39001392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spcBef>
                <a:spcPct val="30000"/>
              </a:spcBef>
              <a:defRPr sz="1200">
                <a:solidFill>
                  <a:schemeClr val="tx1"/>
                </a:solidFill>
                <a:latin typeface="Arial Unicode MS" panose="020B0604020202020204" pitchFamily="34" charset="-128"/>
              </a:defRPr>
            </a:lvl1pPr>
            <a:lvl2pPr marL="742950" indent="-285750" defTabSz="950913">
              <a:spcBef>
                <a:spcPct val="30000"/>
              </a:spcBef>
              <a:defRPr sz="1200">
                <a:solidFill>
                  <a:schemeClr val="tx1"/>
                </a:solidFill>
                <a:latin typeface="Arial Unicode MS" panose="020B0604020202020204" pitchFamily="34" charset="-128"/>
              </a:defRPr>
            </a:lvl2pPr>
            <a:lvl3pPr marL="1143000" indent="-228600" defTabSz="950913">
              <a:spcBef>
                <a:spcPct val="30000"/>
              </a:spcBef>
              <a:defRPr sz="1200">
                <a:solidFill>
                  <a:schemeClr val="tx1"/>
                </a:solidFill>
                <a:latin typeface="Arial Unicode MS" panose="020B0604020202020204" pitchFamily="34" charset="-128"/>
              </a:defRPr>
            </a:lvl3pPr>
            <a:lvl4pPr marL="1600200" indent="-228600" defTabSz="950913">
              <a:spcBef>
                <a:spcPct val="30000"/>
              </a:spcBef>
              <a:defRPr sz="1200">
                <a:solidFill>
                  <a:schemeClr val="tx1"/>
                </a:solidFill>
                <a:latin typeface="Arial Unicode MS" panose="020B0604020202020204" pitchFamily="34" charset="-128"/>
              </a:defRPr>
            </a:lvl4pPr>
            <a:lvl5pPr marL="2057400" indent="-228600" defTabSz="950913">
              <a:spcBef>
                <a:spcPct val="30000"/>
              </a:spcBef>
              <a:defRPr sz="1200">
                <a:solidFill>
                  <a:schemeClr val="tx1"/>
                </a:solidFill>
                <a:latin typeface="Arial Unicode MS" panose="020B0604020202020204" pitchFamily="34" charset="-128"/>
              </a:defRPr>
            </a:lvl5pPr>
            <a:lvl6pPr marL="25146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6pPr>
            <a:lvl7pPr marL="29718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7pPr>
            <a:lvl8pPr marL="34290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8pPr>
            <a:lvl9pPr marL="38862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9pPr>
          </a:lstStyle>
          <a:p>
            <a:pPr>
              <a:spcBef>
                <a:spcPct val="0"/>
              </a:spcBef>
            </a:pPr>
            <a:fld id="{21F91482-77EE-4515-97D9-D51372EEA23F}" type="slidenum">
              <a:rPr lang="de-DE" altLang="de-DE" smtClean="0"/>
              <a:pPr>
                <a:spcBef>
                  <a:spcPct val="0"/>
                </a:spcBef>
              </a:pPr>
              <a:t>40</a:t>
            </a:fld>
            <a:endParaRPr lang="de-DE" altLang="de-DE" smtClean="0"/>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ltLang="de-DE" smtClean="0"/>
              <a:t>Vgl. Kriesi 1995: 83</a:t>
            </a:r>
            <a:endParaRPr lang="de-DE" altLang="de-DE" smtClean="0"/>
          </a:p>
          <a:p>
            <a:pPr eaLnBrk="1" hangingPunct="1"/>
            <a:endParaRPr lang="de-DE" altLang="de-DE" smtClean="0"/>
          </a:p>
        </p:txBody>
      </p:sp>
    </p:spTree>
    <p:extLst>
      <p:ext uri="{BB962C8B-B14F-4D97-AF65-F5344CB8AC3E}">
        <p14:creationId xmlns:p14="http://schemas.microsoft.com/office/powerpoint/2010/main" val="24415784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spcBef>
                <a:spcPct val="30000"/>
              </a:spcBef>
              <a:defRPr sz="1200">
                <a:solidFill>
                  <a:schemeClr val="tx1"/>
                </a:solidFill>
                <a:latin typeface="Arial Unicode MS" panose="020B0604020202020204" pitchFamily="34" charset="-128"/>
              </a:defRPr>
            </a:lvl1pPr>
            <a:lvl2pPr marL="742950" indent="-285750" defTabSz="950913">
              <a:spcBef>
                <a:spcPct val="30000"/>
              </a:spcBef>
              <a:defRPr sz="1200">
                <a:solidFill>
                  <a:schemeClr val="tx1"/>
                </a:solidFill>
                <a:latin typeface="Arial Unicode MS" panose="020B0604020202020204" pitchFamily="34" charset="-128"/>
              </a:defRPr>
            </a:lvl2pPr>
            <a:lvl3pPr marL="1143000" indent="-228600" defTabSz="950913">
              <a:spcBef>
                <a:spcPct val="30000"/>
              </a:spcBef>
              <a:defRPr sz="1200">
                <a:solidFill>
                  <a:schemeClr val="tx1"/>
                </a:solidFill>
                <a:latin typeface="Arial Unicode MS" panose="020B0604020202020204" pitchFamily="34" charset="-128"/>
              </a:defRPr>
            </a:lvl3pPr>
            <a:lvl4pPr marL="1600200" indent="-228600" defTabSz="950913">
              <a:spcBef>
                <a:spcPct val="30000"/>
              </a:spcBef>
              <a:defRPr sz="1200">
                <a:solidFill>
                  <a:schemeClr val="tx1"/>
                </a:solidFill>
                <a:latin typeface="Arial Unicode MS" panose="020B0604020202020204" pitchFamily="34" charset="-128"/>
              </a:defRPr>
            </a:lvl4pPr>
            <a:lvl5pPr marL="2057400" indent="-228600" defTabSz="950913">
              <a:spcBef>
                <a:spcPct val="30000"/>
              </a:spcBef>
              <a:defRPr sz="1200">
                <a:solidFill>
                  <a:schemeClr val="tx1"/>
                </a:solidFill>
                <a:latin typeface="Arial Unicode MS" panose="020B0604020202020204" pitchFamily="34" charset="-128"/>
              </a:defRPr>
            </a:lvl5pPr>
            <a:lvl6pPr marL="25146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6pPr>
            <a:lvl7pPr marL="29718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7pPr>
            <a:lvl8pPr marL="34290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8pPr>
            <a:lvl9pPr marL="38862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9pPr>
          </a:lstStyle>
          <a:p>
            <a:pPr>
              <a:spcBef>
                <a:spcPct val="0"/>
              </a:spcBef>
            </a:pPr>
            <a:fld id="{A40667ED-4CD8-4B0E-9F21-D99F95F07C40}" type="slidenum">
              <a:rPr lang="de-DE" altLang="de-DE" smtClean="0"/>
              <a:pPr>
                <a:spcBef>
                  <a:spcPct val="0"/>
                </a:spcBef>
              </a:pPr>
              <a:t>42</a:t>
            </a:fld>
            <a:endParaRPr lang="de-DE" altLang="de-DE" smtClean="0"/>
          </a:p>
        </p:txBody>
      </p:sp>
      <p:sp>
        <p:nvSpPr>
          <p:cNvPr id="284675" name="Rectangle 2"/>
          <p:cNvSpPr>
            <a:spLocks noGrp="1" noRot="1" noChangeAspect="1" noChangeArrowheads="1" noTextEdit="1"/>
          </p:cNvSpPr>
          <p:nvPr>
            <p:ph type="sldImg"/>
          </p:nvPr>
        </p:nvSpPr>
        <p:spPr>
          <a:ln/>
        </p:spPr>
      </p:sp>
      <p:sp>
        <p:nvSpPr>
          <p:cNvPr id="284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ltLang="de-DE" smtClean="0"/>
              <a:t>Die Schreckenbilder der Volksherrschaft lassen sich bis zu den alten Griechen zurückverfolgen: Demokratie als negative Verfallsform der Politie – Pöbelherrschaft</a:t>
            </a:r>
          </a:p>
          <a:p>
            <a:pPr eaLnBrk="1" hangingPunct="1"/>
            <a:endParaRPr lang="de-CH" altLang="de-DE" smtClean="0"/>
          </a:p>
          <a:p>
            <a:pPr eaLnBrk="1" hangingPunct="1"/>
            <a:r>
              <a:rPr lang="de-CH" altLang="de-DE" smtClean="0"/>
              <a:t>Diktatur der Mehrheit</a:t>
            </a:r>
            <a:endParaRPr lang="de-DE" altLang="de-DE" smtClean="0"/>
          </a:p>
        </p:txBody>
      </p:sp>
    </p:spTree>
    <p:extLst>
      <p:ext uri="{BB962C8B-B14F-4D97-AF65-F5344CB8AC3E}">
        <p14:creationId xmlns:p14="http://schemas.microsoft.com/office/powerpoint/2010/main" val="16723220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spcBef>
                <a:spcPct val="30000"/>
              </a:spcBef>
              <a:defRPr sz="1200">
                <a:solidFill>
                  <a:schemeClr val="tx1"/>
                </a:solidFill>
                <a:latin typeface="Arial Unicode MS" panose="020B0604020202020204" pitchFamily="34" charset="-128"/>
              </a:defRPr>
            </a:lvl1pPr>
            <a:lvl2pPr marL="742950" indent="-285750" defTabSz="950913">
              <a:spcBef>
                <a:spcPct val="30000"/>
              </a:spcBef>
              <a:defRPr sz="1200">
                <a:solidFill>
                  <a:schemeClr val="tx1"/>
                </a:solidFill>
                <a:latin typeface="Arial Unicode MS" panose="020B0604020202020204" pitchFamily="34" charset="-128"/>
              </a:defRPr>
            </a:lvl2pPr>
            <a:lvl3pPr marL="1143000" indent="-228600" defTabSz="950913">
              <a:spcBef>
                <a:spcPct val="30000"/>
              </a:spcBef>
              <a:defRPr sz="1200">
                <a:solidFill>
                  <a:schemeClr val="tx1"/>
                </a:solidFill>
                <a:latin typeface="Arial Unicode MS" panose="020B0604020202020204" pitchFamily="34" charset="-128"/>
              </a:defRPr>
            </a:lvl3pPr>
            <a:lvl4pPr marL="1600200" indent="-228600" defTabSz="950913">
              <a:spcBef>
                <a:spcPct val="30000"/>
              </a:spcBef>
              <a:defRPr sz="1200">
                <a:solidFill>
                  <a:schemeClr val="tx1"/>
                </a:solidFill>
                <a:latin typeface="Arial Unicode MS" panose="020B0604020202020204" pitchFamily="34" charset="-128"/>
              </a:defRPr>
            </a:lvl4pPr>
            <a:lvl5pPr marL="2057400" indent="-228600" defTabSz="950913">
              <a:spcBef>
                <a:spcPct val="30000"/>
              </a:spcBef>
              <a:defRPr sz="1200">
                <a:solidFill>
                  <a:schemeClr val="tx1"/>
                </a:solidFill>
                <a:latin typeface="Arial Unicode MS" panose="020B0604020202020204" pitchFamily="34" charset="-128"/>
              </a:defRPr>
            </a:lvl5pPr>
            <a:lvl6pPr marL="25146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6pPr>
            <a:lvl7pPr marL="29718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7pPr>
            <a:lvl8pPr marL="34290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8pPr>
            <a:lvl9pPr marL="38862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9pPr>
          </a:lstStyle>
          <a:p>
            <a:pPr>
              <a:spcBef>
                <a:spcPct val="0"/>
              </a:spcBef>
            </a:pPr>
            <a:fld id="{A9CF904A-749A-4C31-A5B4-FFD7CE0E1F2C}" type="slidenum">
              <a:rPr lang="de-DE" altLang="de-DE" smtClean="0"/>
              <a:pPr>
                <a:spcBef>
                  <a:spcPct val="0"/>
                </a:spcBef>
              </a:pPr>
              <a:t>43</a:t>
            </a:fld>
            <a:endParaRPr lang="de-DE" altLang="de-DE" smtClean="0"/>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ltLang="de-DE" smtClean="0"/>
              <a:t>Rousseau widersetzt sich damit den klassischen Vertragstheoretikern wie etwa Hobbes, der auf einen starken Staat (Leviathan) setzt, aber auch John Locke oder Montesquieu, mit seiner Lehre von der Gewaltenteilung.</a:t>
            </a:r>
          </a:p>
          <a:p>
            <a:pPr eaLnBrk="1" hangingPunct="1"/>
            <a:endParaRPr lang="de-CH" altLang="de-DE" smtClean="0"/>
          </a:p>
          <a:p>
            <a:pPr eaLnBrk="1" hangingPunct="1"/>
            <a:endParaRPr lang="de-CH" altLang="de-DE" smtClean="0"/>
          </a:p>
          <a:p>
            <a:pPr eaLnBrk="1" hangingPunct="1"/>
            <a:endParaRPr lang="de-CH" altLang="de-DE" smtClean="0"/>
          </a:p>
          <a:p>
            <a:pPr eaLnBrk="1" hangingPunct="1"/>
            <a:r>
              <a:rPr lang="de-CH" altLang="de-DE" smtClean="0"/>
              <a:t>Vgl. auch Partizipatorische Demokratietheorien in Schmidt 2000: 251</a:t>
            </a:r>
            <a:endParaRPr lang="de-DE" altLang="de-DE" smtClean="0"/>
          </a:p>
        </p:txBody>
      </p:sp>
    </p:spTree>
    <p:extLst>
      <p:ext uri="{BB962C8B-B14F-4D97-AF65-F5344CB8AC3E}">
        <p14:creationId xmlns:p14="http://schemas.microsoft.com/office/powerpoint/2010/main" val="16401186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spcBef>
                <a:spcPct val="30000"/>
              </a:spcBef>
              <a:defRPr sz="1200">
                <a:solidFill>
                  <a:schemeClr val="tx1"/>
                </a:solidFill>
                <a:latin typeface="Arial Unicode MS" panose="020B0604020202020204" pitchFamily="34" charset="-128"/>
              </a:defRPr>
            </a:lvl1pPr>
            <a:lvl2pPr marL="742950" indent="-285750" defTabSz="950913">
              <a:spcBef>
                <a:spcPct val="30000"/>
              </a:spcBef>
              <a:defRPr sz="1200">
                <a:solidFill>
                  <a:schemeClr val="tx1"/>
                </a:solidFill>
                <a:latin typeface="Arial Unicode MS" panose="020B0604020202020204" pitchFamily="34" charset="-128"/>
              </a:defRPr>
            </a:lvl2pPr>
            <a:lvl3pPr marL="1143000" indent="-228600" defTabSz="950913">
              <a:spcBef>
                <a:spcPct val="30000"/>
              </a:spcBef>
              <a:defRPr sz="1200">
                <a:solidFill>
                  <a:schemeClr val="tx1"/>
                </a:solidFill>
                <a:latin typeface="Arial Unicode MS" panose="020B0604020202020204" pitchFamily="34" charset="-128"/>
              </a:defRPr>
            </a:lvl3pPr>
            <a:lvl4pPr marL="1600200" indent="-228600" defTabSz="950913">
              <a:spcBef>
                <a:spcPct val="30000"/>
              </a:spcBef>
              <a:defRPr sz="1200">
                <a:solidFill>
                  <a:schemeClr val="tx1"/>
                </a:solidFill>
                <a:latin typeface="Arial Unicode MS" panose="020B0604020202020204" pitchFamily="34" charset="-128"/>
              </a:defRPr>
            </a:lvl4pPr>
            <a:lvl5pPr marL="2057400" indent="-228600" defTabSz="950913">
              <a:spcBef>
                <a:spcPct val="30000"/>
              </a:spcBef>
              <a:defRPr sz="1200">
                <a:solidFill>
                  <a:schemeClr val="tx1"/>
                </a:solidFill>
                <a:latin typeface="Arial Unicode MS" panose="020B0604020202020204" pitchFamily="34" charset="-128"/>
              </a:defRPr>
            </a:lvl5pPr>
            <a:lvl6pPr marL="25146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6pPr>
            <a:lvl7pPr marL="29718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7pPr>
            <a:lvl8pPr marL="34290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8pPr>
            <a:lvl9pPr marL="38862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9pPr>
          </a:lstStyle>
          <a:p>
            <a:pPr>
              <a:spcBef>
                <a:spcPct val="0"/>
              </a:spcBef>
            </a:pPr>
            <a:fld id="{CC7F23CC-49D9-43F1-9050-1AF371C34B0E}" type="slidenum">
              <a:rPr lang="de-DE" altLang="de-DE" smtClean="0"/>
              <a:pPr>
                <a:spcBef>
                  <a:spcPct val="0"/>
                </a:spcBef>
              </a:pPr>
              <a:t>44</a:t>
            </a:fld>
            <a:endParaRPr lang="de-DE" altLang="de-DE" smtClean="0"/>
          </a:p>
        </p:txBody>
      </p:sp>
      <p:sp>
        <p:nvSpPr>
          <p:cNvPr id="311299" name="Rectangle 2"/>
          <p:cNvSpPr>
            <a:spLocks noGrp="1" noRot="1" noChangeAspect="1" noChangeArrowheads="1" noTextEdit="1"/>
          </p:cNvSpPr>
          <p:nvPr>
            <p:ph type="sldImg"/>
          </p:nvPr>
        </p:nvSpPr>
        <p:spPr>
          <a:ln/>
        </p:spPr>
      </p:sp>
      <p:sp>
        <p:nvSpPr>
          <p:cNvPr id="311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ltLang="de-DE" smtClean="0"/>
              <a:t>Je nach Bedeutung eines Entscheides ändern sich die Zuständigkeiten.</a:t>
            </a:r>
          </a:p>
          <a:p>
            <a:pPr eaLnBrk="1" hangingPunct="1"/>
            <a:endParaRPr lang="de-CH" altLang="de-DE" smtClean="0"/>
          </a:p>
          <a:p>
            <a:pPr eaLnBrk="1" hangingPunct="1"/>
            <a:r>
              <a:rPr lang="de-CH" altLang="de-DE" smtClean="0"/>
              <a:t>Bei den wichtigsten Entscheidungen liegt die Zuständigkeit beim Volk.</a:t>
            </a:r>
            <a:endParaRPr lang="de-DE" altLang="de-DE" smtClean="0"/>
          </a:p>
        </p:txBody>
      </p:sp>
    </p:spTree>
    <p:extLst>
      <p:ext uri="{BB962C8B-B14F-4D97-AF65-F5344CB8AC3E}">
        <p14:creationId xmlns:p14="http://schemas.microsoft.com/office/powerpoint/2010/main" val="8850251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spcBef>
                <a:spcPct val="30000"/>
              </a:spcBef>
              <a:defRPr sz="1200">
                <a:solidFill>
                  <a:schemeClr val="tx1"/>
                </a:solidFill>
                <a:latin typeface="Arial Unicode MS" panose="020B0604020202020204" pitchFamily="34" charset="-128"/>
              </a:defRPr>
            </a:lvl1pPr>
            <a:lvl2pPr marL="742950" indent="-285750" defTabSz="950913">
              <a:spcBef>
                <a:spcPct val="30000"/>
              </a:spcBef>
              <a:defRPr sz="1200">
                <a:solidFill>
                  <a:schemeClr val="tx1"/>
                </a:solidFill>
                <a:latin typeface="Arial Unicode MS" panose="020B0604020202020204" pitchFamily="34" charset="-128"/>
              </a:defRPr>
            </a:lvl2pPr>
            <a:lvl3pPr marL="1143000" indent="-228600" defTabSz="950913">
              <a:spcBef>
                <a:spcPct val="30000"/>
              </a:spcBef>
              <a:defRPr sz="1200">
                <a:solidFill>
                  <a:schemeClr val="tx1"/>
                </a:solidFill>
                <a:latin typeface="Arial Unicode MS" panose="020B0604020202020204" pitchFamily="34" charset="-128"/>
              </a:defRPr>
            </a:lvl3pPr>
            <a:lvl4pPr marL="1600200" indent="-228600" defTabSz="950913">
              <a:spcBef>
                <a:spcPct val="30000"/>
              </a:spcBef>
              <a:defRPr sz="1200">
                <a:solidFill>
                  <a:schemeClr val="tx1"/>
                </a:solidFill>
                <a:latin typeface="Arial Unicode MS" panose="020B0604020202020204" pitchFamily="34" charset="-128"/>
              </a:defRPr>
            </a:lvl4pPr>
            <a:lvl5pPr marL="2057400" indent="-228600" defTabSz="950913">
              <a:spcBef>
                <a:spcPct val="30000"/>
              </a:spcBef>
              <a:defRPr sz="1200">
                <a:solidFill>
                  <a:schemeClr val="tx1"/>
                </a:solidFill>
                <a:latin typeface="Arial Unicode MS" panose="020B0604020202020204" pitchFamily="34" charset="-128"/>
              </a:defRPr>
            </a:lvl5pPr>
            <a:lvl6pPr marL="25146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6pPr>
            <a:lvl7pPr marL="29718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7pPr>
            <a:lvl8pPr marL="34290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8pPr>
            <a:lvl9pPr marL="38862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9pPr>
          </a:lstStyle>
          <a:p>
            <a:pPr>
              <a:spcBef>
                <a:spcPct val="0"/>
              </a:spcBef>
            </a:pPr>
            <a:fld id="{21FF06B1-E53F-436C-849B-F4731DA425A6}" type="slidenum">
              <a:rPr lang="de-DE" altLang="de-DE" smtClean="0"/>
              <a:pPr>
                <a:spcBef>
                  <a:spcPct val="0"/>
                </a:spcBef>
              </a:pPr>
              <a:t>48</a:t>
            </a:fld>
            <a:endParaRPr lang="de-DE" altLang="de-DE" smtClean="0"/>
          </a:p>
        </p:txBody>
      </p:sp>
      <p:sp>
        <p:nvSpPr>
          <p:cNvPr id="313347" name="Rectangle 2"/>
          <p:cNvSpPr>
            <a:spLocks noGrp="1" noRot="1" noChangeAspect="1" noChangeArrowheads="1" noTextEdit="1"/>
          </p:cNvSpPr>
          <p:nvPr>
            <p:ph type="sldImg"/>
          </p:nvPr>
        </p:nvSpPr>
        <p:spPr>
          <a:ln/>
        </p:spPr>
      </p:sp>
      <p:sp>
        <p:nvSpPr>
          <p:cNvPr id="313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extLst>
      <p:ext uri="{BB962C8B-B14F-4D97-AF65-F5344CB8AC3E}">
        <p14:creationId xmlns:p14="http://schemas.microsoft.com/office/powerpoint/2010/main" val="22096070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spcBef>
                <a:spcPct val="30000"/>
              </a:spcBef>
              <a:defRPr sz="1200">
                <a:solidFill>
                  <a:schemeClr val="tx1"/>
                </a:solidFill>
                <a:latin typeface="Arial Unicode MS" panose="020B0604020202020204" pitchFamily="34" charset="-128"/>
              </a:defRPr>
            </a:lvl1pPr>
            <a:lvl2pPr marL="742950" indent="-285750" defTabSz="950913">
              <a:spcBef>
                <a:spcPct val="30000"/>
              </a:spcBef>
              <a:defRPr sz="1200">
                <a:solidFill>
                  <a:schemeClr val="tx1"/>
                </a:solidFill>
                <a:latin typeface="Arial Unicode MS" panose="020B0604020202020204" pitchFamily="34" charset="-128"/>
              </a:defRPr>
            </a:lvl2pPr>
            <a:lvl3pPr marL="1143000" indent="-228600" defTabSz="950913">
              <a:spcBef>
                <a:spcPct val="30000"/>
              </a:spcBef>
              <a:defRPr sz="1200">
                <a:solidFill>
                  <a:schemeClr val="tx1"/>
                </a:solidFill>
                <a:latin typeface="Arial Unicode MS" panose="020B0604020202020204" pitchFamily="34" charset="-128"/>
              </a:defRPr>
            </a:lvl3pPr>
            <a:lvl4pPr marL="1600200" indent="-228600" defTabSz="950913">
              <a:spcBef>
                <a:spcPct val="30000"/>
              </a:spcBef>
              <a:defRPr sz="1200">
                <a:solidFill>
                  <a:schemeClr val="tx1"/>
                </a:solidFill>
                <a:latin typeface="Arial Unicode MS" panose="020B0604020202020204" pitchFamily="34" charset="-128"/>
              </a:defRPr>
            </a:lvl4pPr>
            <a:lvl5pPr marL="2057400" indent="-228600" defTabSz="950913">
              <a:spcBef>
                <a:spcPct val="30000"/>
              </a:spcBef>
              <a:defRPr sz="1200">
                <a:solidFill>
                  <a:schemeClr val="tx1"/>
                </a:solidFill>
                <a:latin typeface="Arial Unicode MS" panose="020B0604020202020204" pitchFamily="34" charset="-128"/>
              </a:defRPr>
            </a:lvl5pPr>
            <a:lvl6pPr marL="25146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6pPr>
            <a:lvl7pPr marL="29718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7pPr>
            <a:lvl8pPr marL="34290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8pPr>
            <a:lvl9pPr marL="38862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9pPr>
          </a:lstStyle>
          <a:p>
            <a:pPr>
              <a:spcBef>
                <a:spcPct val="0"/>
              </a:spcBef>
            </a:pPr>
            <a:fld id="{14D06032-FAB1-489A-95D9-CCEBF9F62A9A}" type="slidenum">
              <a:rPr lang="de-DE" altLang="de-DE" smtClean="0"/>
              <a:pPr>
                <a:spcBef>
                  <a:spcPct val="0"/>
                </a:spcBef>
              </a:pPr>
              <a:t>49</a:t>
            </a:fld>
            <a:endParaRPr lang="de-DE" altLang="de-DE" smtClean="0"/>
          </a:p>
        </p:txBody>
      </p:sp>
      <p:sp>
        <p:nvSpPr>
          <p:cNvPr id="315395" name="Rectangle 2"/>
          <p:cNvSpPr>
            <a:spLocks noGrp="1" noRot="1" noChangeAspect="1" noChangeArrowheads="1" noTextEdit="1"/>
          </p:cNvSpPr>
          <p:nvPr>
            <p:ph type="sldImg"/>
          </p:nvPr>
        </p:nvSpPr>
        <p:spPr>
          <a:ln/>
        </p:spPr>
      </p:sp>
      <p:sp>
        <p:nvSpPr>
          <p:cNvPr id="315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extLst>
      <p:ext uri="{BB962C8B-B14F-4D97-AF65-F5344CB8AC3E}">
        <p14:creationId xmlns:p14="http://schemas.microsoft.com/office/powerpoint/2010/main" val="3561544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Folienbildplatzhalter 1"/>
          <p:cNvSpPr>
            <a:spLocks noGrp="1" noRot="1" noChangeAspect="1" noTextEdit="1"/>
          </p:cNvSpPr>
          <p:nvPr>
            <p:ph type="sldImg"/>
          </p:nvPr>
        </p:nvSpPr>
        <p:spPr>
          <a:ln/>
        </p:spPr>
      </p:sp>
      <p:sp>
        <p:nvSpPr>
          <p:cNvPr id="13005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smtClean="0"/>
          </a:p>
        </p:txBody>
      </p:sp>
      <p:sp>
        <p:nvSpPr>
          <p:cNvPr id="13005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defRPr sz="2400">
                <a:solidFill>
                  <a:schemeClr val="tx1"/>
                </a:solidFill>
                <a:latin typeface="Times" panose="02020603060405020304" pitchFamily="18" charset="0"/>
              </a:defRPr>
            </a:lvl1pPr>
            <a:lvl2pPr marL="742950" indent="-285750" defTabSz="949325">
              <a:defRPr sz="2400">
                <a:solidFill>
                  <a:schemeClr val="tx1"/>
                </a:solidFill>
                <a:latin typeface="Times" panose="02020603060405020304" pitchFamily="18" charset="0"/>
              </a:defRPr>
            </a:lvl2pPr>
            <a:lvl3pPr marL="1143000" indent="-228600" defTabSz="949325">
              <a:defRPr sz="2400">
                <a:solidFill>
                  <a:schemeClr val="tx1"/>
                </a:solidFill>
                <a:latin typeface="Times" panose="02020603060405020304" pitchFamily="18" charset="0"/>
              </a:defRPr>
            </a:lvl3pPr>
            <a:lvl4pPr marL="1600200" indent="-228600" defTabSz="949325">
              <a:defRPr sz="2400">
                <a:solidFill>
                  <a:schemeClr val="tx1"/>
                </a:solidFill>
                <a:latin typeface="Times" panose="02020603060405020304" pitchFamily="18" charset="0"/>
              </a:defRPr>
            </a:lvl4pPr>
            <a:lvl5pPr marL="2057400" indent="-228600" defTabSz="949325">
              <a:defRPr sz="2400">
                <a:solidFill>
                  <a:schemeClr val="tx1"/>
                </a:solidFill>
                <a:latin typeface="Times" panose="02020603060405020304" pitchFamily="18" charset="0"/>
              </a:defRPr>
            </a:lvl5pPr>
            <a:lvl6pPr marL="2514600" indent="-228600" defTabSz="949325" eaLnBrk="0" fontAlgn="base" hangingPunct="0">
              <a:spcBef>
                <a:spcPct val="0"/>
              </a:spcBef>
              <a:spcAft>
                <a:spcPct val="0"/>
              </a:spcAft>
              <a:defRPr sz="2400">
                <a:solidFill>
                  <a:schemeClr val="tx1"/>
                </a:solidFill>
                <a:latin typeface="Times" panose="02020603060405020304" pitchFamily="18" charset="0"/>
              </a:defRPr>
            </a:lvl6pPr>
            <a:lvl7pPr marL="2971800" indent="-228600" defTabSz="949325" eaLnBrk="0" fontAlgn="base" hangingPunct="0">
              <a:spcBef>
                <a:spcPct val="0"/>
              </a:spcBef>
              <a:spcAft>
                <a:spcPct val="0"/>
              </a:spcAft>
              <a:defRPr sz="2400">
                <a:solidFill>
                  <a:schemeClr val="tx1"/>
                </a:solidFill>
                <a:latin typeface="Times" panose="02020603060405020304" pitchFamily="18" charset="0"/>
              </a:defRPr>
            </a:lvl7pPr>
            <a:lvl8pPr marL="3429000" indent="-228600" defTabSz="949325" eaLnBrk="0" fontAlgn="base" hangingPunct="0">
              <a:spcBef>
                <a:spcPct val="0"/>
              </a:spcBef>
              <a:spcAft>
                <a:spcPct val="0"/>
              </a:spcAft>
              <a:defRPr sz="2400">
                <a:solidFill>
                  <a:schemeClr val="tx1"/>
                </a:solidFill>
                <a:latin typeface="Times" panose="02020603060405020304" pitchFamily="18" charset="0"/>
              </a:defRPr>
            </a:lvl8pPr>
            <a:lvl9pPr marL="3886200" indent="-228600" defTabSz="949325" eaLnBrk="0" fontAlgn="base" hangingPunct="0">
              <a:spcBef>
                <a:spcPct val="0"/>
              </a:spcBef>
              <a:spcAft>
                <a:spcPct val="0"/>
              </a:spcAft>
              <a:defRPr sz="2400">
                <a:solidFill>
                  <a:schemeClr val="tx1"/>
                </a:solidFill>
                <a:latin typeface="Times" panose="02020603060405020304" pitchFamily="18" charset="0"/>
              </a:defRPr>
            </a:lvl9pPr>
          </a:lstStyle>
          <a:p>
            <a:fld id="{BA306CC3-3C42-4423-BCA8-3BC390DA3AE0}" type="slidenum">
              <a:rPr lang="fr-FR" altLang="de-DE" sz="1200">
                <a:latin typeface="Times New Roman" panose="02020603050405020304" pitchFamily="18" charset="0"/>
              </a:rPr>
              <a:pPr/>
              <a:t>4</a:t>
            </a:fld>
            <a:endParaRPr lang="fr-FR" altLang="de-DE" sz="1200">
              <a:latin typeface="Times New Roman" panose="02020603050405020304" pitchFamily="18" charset="0"/>
            </a:endParaRPr>
          </a:p>
        </p:txBody>
      </p:sp>
    </p:spTree>
    <p:extLst>
      <p:ext uri="{BB962C8B-B14F-4D97-AF65-F5344CB8AC3E}">
        <p14:creationId xmlns:p14="http://schemas.microsoft.com/office/powerpoint/2010/main" val="21455286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spcBef>
                <a:spcPct val="30000"/>
              </a:spcBef>
              <a:defRPr sz="1200">
                <a:solidFill>
                  <a:schemeClr val="tx1"/>
                </a:solidFill>
                <a:latin typeface="Arial Unicode MS" panose="020B0604020202020204" pitchFamily="34" charset="-128"/>
              </a:defRPr>
            </a:lvl1pPr>
            <a:lvl2pPr marL="742950" indent="-285750" defTabSz="950913">
              <a:spcBef>
                <a:spcPct val="30000"/>
              </a:spcBef>
              <a:defRPr sz="1200">
                <a:solidFill>
                  <a:schemeClr val="tx1"/>
                </a:solidFill>
                <a:latin typeface="Arial Unicode MS" panose="020B0604020202020204" pitchFamily="34" charset="-128"/>
              </a:defRPr>
            </a:lvl2pPr>
            <a:lvl3pPr marL="1143000" indent="-228600" defTabSz="950913">
              <a:spcBef>
                <a:spcPct val="30000"/>
              </a:spcBef>
              <a:defRPr sz="1200">
                <a:solidFill>
                  <a:schemeClr val="tx1"/>
                </a:solidFill>
                <a:latin typeface="Arial Unicode MS" panose="020B0604020202020204" pitchFamily="34" charset="-128"/>
              </a:defRPr>
            </a:lvl3pPr>
            <a:lvl4pPr marL="1600200" indent="-228600" defTabSz="950913">
              <a:spcBef>
                <a:spcPct val="30000"/>
              </a:spcBef>
              <a:defRPr sz="1200">
                <a:solidFill>
                  <a:schemeClr val="tx1"/>
                </a:solidFill>
                <a:latin typeface="Arial Unicode MS" panose="020B0604020202020204" pitchFamily="34" charset="-128"/>
              </a:defRPr>
            </a:lvl4pPr>
            <a:lvl5pPr marL="2057400" indent="-228600" defTabSz="950913">
              <a:spcBef>
                <a:spcPct val="30000"/>
              </a:spcBef>
              <a:defRPr sz="1200">
                <a:solidFill>
                  <a:schemeClr val="tx1"/>
                </a:solidFill>
                <a:latin typeface="Arial Unicode MS" panose="020B0604020202020204" pitchFamily="34" charset="-128"/>
              </a:defRPr>
            </a:lvl5pPr>
            <a:lvl6pPr marL="25146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6pPr>
            <a:lvl7pPr marL="29718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7pPr>
            <a:lvl8pPr marL="34290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8pPr>
            <a:lvl9pPr marL="38862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9pPr>
          </a:lstStyle>
          <a:p>
            <a:pPr>
              <a:spcBef>
                <a:spcPct val="0"/>
              </a:spcBef>
            </a:pPr>
            <a:fld id="{321A5824-7B5E-4E1D-951A-F1279A26903E}" type="slidenum">
              <a:rPr lang="de-DE" altLang="de-DE" smtClean="0"/>
              <a:pPr>
                <a:spcBef>
                  <a:spcPct val="0"/>
                </a:spcBef>
              </a:pPr>
              <a:t>50</a:t>
            </a:fld>
            <a:endParaRPr lang="de-DE" altLang="de-DE" smtClean="0"/>
          </a:p>
        </p:txBody>
      </p:sp>
      <p:sp>
        <p:nvSpPr>
          <p:cNvPr id="317443" name="Rectangle 2"/>
          <p:cNvSpPr>
            <a:spLocks noGrp="1" noRot="1" noChangeAspect="1" noChangeArrowheads="1" noTextEdit="1"/>
          </p:cNvSpPr>
          <p:nvPr>
            <p:ph type="sldImg"/>
          </p:nvPr>
        </p:nvSpPr>
        <p:spPr>
          <a:ln/>
        </p:spPr>
      </p:sp>
      <p:sp>
        <p:nvSpPr>
          <p:cNvPr id="317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extLst>
      <p:ext uri="{BB962C8B-B14F-4D97-AF65-F5344CB8AC3E}">
        <p14:creationId xmlns:p14="http://schemas.microsoft.com/office/powerpoint/2010/main" val="17073848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spcBef>
                <a:spcPct val="30000"/>
              </a:spcBef>
              <a:defRPr sz="1200">
                <a:solidFill>
                  <a:schemeClr val="tx1"/>
                </a:solidFill>
                <a:latin typeface="Arial Unicode MS" panose="020B0604020202020204" pitchFamily="34" charset="-128"/>
              </a:defRPr>
            </a:lvl1pPr>
            <a:lvl2pPr marL="742950" indent="-285750" defTabSz="950913">
              <a:spcBef>
                <a:spcPct val="30000"/>
              </a:spcBef>
              <a:defRPr sz="1200">
                <a:solidFill>
                  <a:schemeClr val="tx1"/>
                </a:solidFill>
                <a:latin typeface="Arial Unicode MS" panose="020B0604020202020204" pitchFamily="34" charset="-128"/>
              </a:defRPr>
            </a:lvl2pPr>
            <a:lvl3pPr marL="1143000" indent="-228600" defTabSz="950913">
              <a:spcBef>
                <a:spcPct val="30000"/>
              </a:spcBef>
              <a:defRPr sz="1200">
                <a:solidFill>
                  <a:schemeClr val="tx1"/>
                </a:solidFill>
                <a:latin typeface="Arial Unicode MS" panose="020B0604020202020204" pitchFamily="34" charset="-128"/>
              </a:defRPr>
            </a:lvl3pPr>
            <a:lvl4pPr marL="1600200" indent="-228600" defTabSz="950913">
              <a:spcBef>
                <a:spcPct val="30000"/>
              </a:spcBef>
              <a:defRPr sz="1200">
                <a:solidFill>
                  <a:schemeClr val="tx1"/>
                </a:solidFill>
                <a:latin typeface="Arial Unicode MS" panose="020B0604020202020204" pitchFamily="34" charset="-128"/>
              </a:defRPr>
            </a:lvl4pPr>
            <a:lvl5pPr marL="2057400" indent="-228600" defTabSz="950913">
              <a:spcBef>
                <a:spcPct val="30000"/>
              </a:spcBef>
              <a:defRPr sz="1200">
                <a:solidFill>
                  <a:schemeClr val="tx1"/>
                </a:solidFill>
                <a:latin typeface="Arial Unicode MS" panose="020B0604020202020204" pitchFamily="34" charset="-128"/>
              </a:defRPr>
            </a:lvl5pPr>
            <a:lvl6pPr marL="25146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6pPr>
            <a:lvl7pPr marL="29718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7pPr>
            <a:lvl8pPr marL="34290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8pPr>
            <a:lvl9pPr marL="38862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9pPr>
          </a:lstStyle>
          <a:p>
            <a:pPr>
              <a:spcBef>
                <a:spcPct val="0"/>
              </a:spcBef>
            </a:pPr>
            <a:fld id="{1A28293C-7D45-4218-9A0E-C0B15D0BDE20}" type="slidenum">
              <a:rPr lang="de-DE" altLang="de-DE" smtClean="0"/>
              <a:pPr>
                <a:spcBef>
                  <a:spcPct val="0"/>
                </a:spcBef>
              </a:pPr>
              <a:t>51</a:t>
            </a:fld>
            <a:endParaRPr lang="de-DE" altLang="de-DE" smtClean="0"/>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extLst>
      <p:ext uri="{BB962C8B-B14F-4D97-AF65-F5344CB8AC3E}">
        <p14:creationId xmlns:p14="http://schemas.microsoft.com/office/powerpoint/2010/main" val="29779551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spcBef>
                <a:spcPct val="30000"/>
              </a:spcBef>
              <a:defRPr sz="1200">
                <a:solidFill>
                  <a:schemeClr val="tx1"/>
                </a:solidFill>
                <a:latin typeface="Arial Unicode MS" panose="020B0604020202020204" pitchFamily="34" charset="-128"/>
              </a:defRPr>
            </a:lvl1pPr>
            <a:lvl2pPr marL="742950" indent="-285750" defTabSz="950913">
              <a:spcBef>
                <a:spcPct val="30000"/>
              </a:spcBef>
              <a:defRPr sz="1200">
                <a:solidFill>
                  <a:schemeClr val="tx1"/>
                </a:solidFill>
                <a:latin typeface="Arial Unicode MS" panose="020B0604020202020204" pitchFamily="34" charset="-128"/>
              </a:defRPr>
            </a:lvl2pPr>
            <a:lvl3pPr marL="1143000" indent="-228600" defTabSz="950913">
              <a:spcBef>
                <a:spcPct val="30000"/>
              </a:spcBef>
              <a:defRPr sz="1200">
                <a:solidFill>
                  <a:schemeClr val="tx1"/>
                </a:solidFill>
                <a:latin typeface="Arial Unicode MS" panose="020B0604020202020204" pitchFamily="34" charset="-128"/>
              </a:defRPr>
            </a:lvl3pPr>
            <a:lvl4pPr marL="1600200" indent="-228600" defTabSz="950913">
              <a:spcBef>
                <a:spcPct val="30000"/>
              </a:spcBef>
              <a:defRPr sz="1200">
                <a:solidFill>
                  <a:schemeClr val="tx1"/>
                </a:solidFill>
                <a:latin typeface="Arial Unicode MS" panose="020B0604020202020204" pitchFamily="34" charset="-128"/>
              </a:defRPr>
            </a:lvl4pPr>
            <a:lvl5pPr marL="2057400" indent="-228600" defTabSz="950913">
              <a:spcBef>
                <a:spcPct val="30000"/>
              </a:spcBef>
              <a:defRPr sz="1200">
                <a:solidFill>
                  <a:schemeClr val="tx1"/>
                </a:solidFill>
                <a:latin typeface="Arial Unicode MS" panose="020B0604020202020204" pitchFamily="34" charset="-128"/>
              </a:defRPr>
            </a:lvl5pPr>
            <a:lvl6pPr marL="25146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6pPr>
            <a:lvl7pPr marL="29718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7pPr>
            <a:lvl8pPr marL="34290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8pPr>
            <a:lvl9pPr marL="38862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9pPr>
          </a:lstStyle>
          <a:p>
            <a:pPr>
              <a:spcBef>
                <a:spcPct val="0"/>
              </a:spcBef>
            </a:pPr>
            <a:fld id="{3502009B-9C3C-40E7-A906-4F37A6CBBAB9}" type="slidenum">
              <a:rPr lang="de-DE" altLang="de-DE" smtClean="0"/>
              <a:pPr>
                <a:spcBef>
                  <a:spcPct val="0"/>
                </a:spcBef>
              </a:pPr>
              <a:t>52</a:t>
            </a:fld>
            <a:endParaRPr lang="de-DE" altLang="de-DE" smtClean="0"/>
          </a:p>
        </p:txBody>
      </p:sp>
      <p:sp>
        <p:nvSpPr>
          <p:cNvPr id="321539" name="Rectangle 2"/>
          <p:cNvSpPr>
            <a:spLocks noGrp="1" noRot="1" noChangeAspect="1" noChangeArrowheads="1" noTextEdit="1"/>
          </p:cNvSpPr>
          <p:nvPr>
            <p:ph type="sldImg"/>
          </p:nvPr>
        </p:nvSpPr>
        <p:spPr>
          <a:ln/>
        </p:spPr>
      </p:sp>
      <p:sp>
        <p:nvSpPr>
          <p:cNvPr id="321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ltLang="de-DE" smtClean="0"/>
              <a:t>Linder bezeichnet die Initiative als Gaspedal im Vergleich zum Referendum (Bremse)</a:t>
            </a:r>
            <a:endParaRPr lang="de-DE" altLang="de-DE" smtClean="0"/>
          </a:p>
        </p:txBody>
      </p:sp>
    </p:spTree>
    <p:extLst>
      <p:ext uri="{BB962C8B-B14F-4D97-AF65-F5344CB8AC3E}">
        <p14:creationId xmlns:p14="http://schemas.microsoft.com/office/powerpoint/2010/main" val="32813186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spcBef>
                <a:spcPct val="30000"/>
              </a:spcBef>
              <a:defRPr sz="1200">
                <a:solidFill>
                  <a:schemeClr val="tx1"/>
                </a:solidFill>
                <a:latin typeface="Arial Unicode MS" panose="020B0604020202020204" pitchFamily="34" charset="-128"/>
              </a:defRPr>
            </a:lvl1pPr>
            <a:lvl2pPr marL="742950" indent="-285750" defTabSz="950913">
              <a:spcBef>
                <a:spcPct val="30000"/>
              </a:spcBef>
              <a:defRPr sz="1200">
                <a:solidFill>
                  <a:schemeClr val="tx1"/>
                </a:solidFill>
                <a:latin typeface="Arial Unicode MS" panose="020B0604020202020204" pitchFamily="34" charset="-128"/>
              </a:defRPr>
            </a:lvl2pPr>
            <a:lvl3pPr marL="1143000" indent="-228600" defTabSz="950913">
              <a:spcBef>
                <a:spcPct val="30000"/>
              </a:spcBef>
              <a:defRPr sz="1200">
                <a:solidFill>
                  <a:schemeClr val="tx1"/>
                </a:solidFill>
                <a:latin typeface="Arial Unicode MS" panose="020B0604020202020204" pitchFamily="34" charset="-128"/>
              </a:defRPr>
            </a:lvl3pPr>
            <a:lvl4pPr marL="1600200" indent="-228600" defTabSz="950913">
              <a:spcBef>
                <a:spcPct val="30000"/>
              </a:spcBef>
              <a:defRPr sz="1200">
                <a:solidFill>
                  <a:schemeClr val="tx1"/>
                </a:solidFill>
                <a:latin typeface="Arial Unicode MS" panose="020B0604020202020204" pitchFamily="34" charset="-128"/>
              </a:defRPr>
            </a:lvl4pPr>
            <a:lvl5pPr marL="2057400" indent="-228600" defTabSz="950913">
              <a:spcBef>
                <a:spcPct val="30000"/>
              </a:spcBef>
              <a:defRPr sz="1200">
                <a:solidFill>
                  <a:schemeClr val="tx1"/>
                </a:solidFill>
                <a:latin typeface="Arial Unicode MS" panose="020B0604020202020204" pitchFamily="34" charset="-128"/>
              </a:defRPr>
            </a:lvl5pPr>
            <a:lvl6pPr marL="25146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6pPr>
            <a:lvl7pPr marL="29718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7pPr>
            <a:lvl8pPr marL="34290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8pPr>
            <a:lvl9pPr marL="38862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9pPr>
          </a:lstStyle>
          <a:p>
            <a:pPr>
              <a:spcBef>
                <a:spcPct val="0"/>
              </a:spcBef>
            </a:pPr>
            <a:fld id="{B5A6A41E-D24F-4D7F-BFDA-48AA6CD3BF2D}" type="slidenum">
              <a:rPr lang="de-DE" altLang="de-DE" smtClean="0"/>
              <a:pPr>
                <a:spcBef>
                  <a:spcPct val="0"/>
                </a:spcBef>
              </a:pPr>
              <a:t>53</a:t>
            </a:fld>
            <a:endParaRPr lang="de-DE" altLang="de-DE" smtClean="0"/>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ltLang="de-DE" smtClean="0"/>
              <a:t>Vergleiche zu Auswirkungen der Initiative auf Bewegungen:</a:t>
            </a:r>
          </a:p>
          <a:p>
            <a:pPr eaLnBrk="1" hangingPunct="1"/>
            <a:endParaRPr lang="de-CH" altLang="de-DE" smtClean="0"/>
          </a:p>
          <a:p>
            <a:pPr eaLnBrk="1" hangingPunct="1">
              <a:buFontTx/>
              <a:buChar char="-"/>
            </a:pPr>
            <a:r>
              <a:rPr lang="de-CH" altLang="de-DE" smtClean="0"/>
              <a:t>Thematische Einengung</a:t>
            </a:r>
          </a:p>
          <a:p>
            <a:pPr eaLnBrk="1" hangingPunct="1">
              <a:buFontTx/>
              <a:buChar char="-"/>
            </a:pPr>
            <a:r>
              <a:rPr lang="de-CH" altLang="de-DE" smtClean="0"/>
              <a:t>Asorbierung von Ressourcen</a:t>
            </a:r>
          </a:p>
          <a:p>
            <a:pPr eaLnBrk="1" hangingPunct="1">
              <a:buFontTx/>
              <a:buChar char="-"/>
            </a:pPr>
            <a:r>
              <a:rPr lang="de-CH" altLang="de-DE" smtClean="0"/>
              <a:t>Bürokratisierung</a:t>
            </a:r>
            <a:endParaRPr lang="de-DE" altLang="de-DE" smtClean="0"/>
          </a:p>
        </p:txBody>
      </p:sp>
    </p:spTree>
    <p:extLst>
      <p:ext uri="{BB962C8B-B14F-4D97-AF65-F5344CB8AC3E}">
        <p14:creationId xmlns:p14="http://schemas.microsoft.com/office/powerpoint/2010/main" val="26473024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spcBef>
                <a:spcPct val="30000"/>
              </a:spcBef>
              <a:defRPr sz="1200">
                <a:solidFill>
                  <a:schemeClr val="tx1"/>
                </a:solidFill>
                <a:latin typeface="Arial Unicode MS" panose="020B0604020202020204" pitchFamily="34" charset="-128"/>
              </a:defRPr>
            </a:lvl1pPr>
            <a:lvl2pPr marL="742950" indent="-285750" defTabSz="950913">
              <a:spcBef>
                <a:spcPct val="30000"/>
              </a:spcBef>
              <a:defRPr sz="1200">
                <a:solidFill>
                  <a:schemeClr val="tx1"/>
                </a:solidFill>
                <a:latin typeface="Arial Unicode MS" panose="020B0604020202020204" pitchFamily="34" charset="-128"/>
              </a:defRPr>
            </a:lvl2pPr>
            <a:lvl3pPr marL="1143000" indent="-228600" defTabSz="950913">
              <a:spcBef>
                <a:spcPct val="30000"/>
              </a:spcBef>
              <a:defRPr sz="1200">
                <a:solidFill>
                  <a:schemeClr val="tx1"/>
                </a:solidFill>
                <a:latin typeface="Arial Unicode MS" panose="020B0604020202020204" pitchFamily="34" charset="-128"/>
              </a:defRPr>
            </a:lvl3pPr>
            <a:lvl4pPr marL="1600200" indent="-228600" defTabSz="950913">
              <a:spcBef>
                <a:spcPct val="30000"/>
              </a:spcBef>
              <a:defRPr sz="1200">
                <a:solidFill>
                  <a:schemeClr val="tx1"/>
                </a:solidFill>
                <a:latin typeface="Arial Unicode MS" panose="020B0604020202020204" pitchFamily="34" charset="-128"/>
              </a:defRPr>
            </a:lvl4pPr>
            <a:lvl5pPr marL="2057400" indent="-228600" defTabSz="950913">
              <a:spcBef>
                <a:spcPct val="30000"/>
              </a:spcBef>
              <a:defRPr sz="1200">
                <a:solidFill>
                  <a:schemeClr val="tx1"/>
                </a:solidFill>
                <a:latin typeface="Arial Unicode MS" panose="020B0604020202020204" pitchFamily="34" charset="-128"/>
              </a:defRPr>
            </a:lvl5pPr>
            <a:lvl6pPr marL="25146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6pPr>
            <a:lvl7pPr marL="29718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7pPr>
            <a:lvl8pPr marL="34290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8pPr>
            <a:lvl9pPr marL="38862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9pPr>
          </a:lstStyle>
          <a:p>
            <a:pPr>
              <a:spcBef>
                <a:spcPct val="0"/>
              </a:spcBef>
            </a:pPr>
            <a:fld id="{81FBDAFE-F1EE-4A67-B3DC-D76475379B0D}" type="slidenum">
              <a:rPr lang="de-DE" altLang="de-DE" smtClean="0"/>
              <a:pPr>
                <a:spcBef>
                  <a:spcPct val="0"/>
                </a:spcBef>
              </a:pPr>
              <a:t>54</a:t>
            </a:fld>
            <a:endParaRPr lang="de-DE" altLang="de-DE" smtClean="0"/>
          </a:p>
        </p:txBody>
      </p:sp>
      <p:sp>
        <p:nvSpPr>
          <p:cNvPr id="292867" name="Rectangle 2"/>
          <p:cNvSpPr>
            <a:spLocks noGrp="1" noRot="1" noChangeAspect="1" noChangeArrowheads="1" noTextEdit="1"/>
          </p:cNvSpPr>
          <p:nvPr>
            <p:ph type="sldImg"/>
          </p:nvPr>
        </p:nvSpPr>
        <p:spPr>
          <a:ln/>
        </p:spPr>
      </p:sp>
      <p:sp>
        <p:nvSpPr>
          <p:cNvPr id="292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ltLang="de-DE" smtClean="0"/>
              <a:t>Plebiszite: z.B. de Gaulle 1960 in der Algerienfrage, oder Mitterand 1992 für die Maastricht-Verträge.</a:t>
            </a:r>
          </a:p>
          <a:p>
            <a:pPr eaLnBrk="1" hangingPunct="1"/>
            <a:endParaRPr lang="de-CH" altLang="de-DE" smtClean="0"/>
          </a:p>
          <a:p>
            <a:pPr eaLnBrk="1" hangingPunct="1"/>
            <a:r>
              <a:rPr lang="de-CH" altLang="de-DE" smtClean="0"/>
              <a:t>Nicht die Behörden entscheiden, welche Vorlagen sie dem Volk vorlegen, sondern die Verfassung regelt die Zuständigkeit und die Verfahren.</a:t>
            </a:r>
          </a:p>
          <a:p>
            <a:pPr eaLnBrk="1" hangingPunct="1"/>
            <a:endParaRPr lang="de-CH" altLang="de-DE" smtClean="0"/>
          </a:p>
          <a:p>
            <a:pPr eaLnBrk="1" hangingPunct="1"/>
            <a:endParaRPr lang="de-DE" altLang="de-DE" smtClean="0"/>
          </a:p>
        </p:txBody>
      </p:sp>
    </p:spTree>
    <p:extLst>
      <p:ext uri="{BB962C8B-B14F-4D97-AF65-F5344CB8AC3E}">
        <p14:creationId xmlns:p14="http://schemas.microsoft.com/office/powerpoint/2010/main" val="39925554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eaLnBrk="0" hangingPunct="0">
              <a:spcBef>
                <a:spcPct val="30000"/>
              </a:spcBef>
              <a:defRPr kumimoji="1" sz="1200">
                <a:solidFill>
                  <a:schemeClr val="tx1"/>
                </a:solidFill>
                <a:latin typeface="Times New Roman" pitchFamily="18" charset="0"/>
              </a:defRPr>
            </a:lvl1pPr>
            <a:lvl2pPr marL="741363" indent="-284163" defTabSz="947738" eaLnBrk="0" hangingPunct="0">
              <a:spcBef>
                <a:spcPct val="30000"/>
              </a:spcBef>
              <a:defRPr kumimoji="1" sz="1200">
                <a:solidFill>
                  <a:schemeClr val="tx1"/>
                </a:solidFill>
                <a:latin typeface="Times New Roman" pitchFamily="18" charset="0"/>
              </a:defRPr>
            </a:lvl2pPr>
            <a:lvl3pPr marL="1141413" indent="-227013" defTabSz="947738" eaLnBrk="0" hangingPunct="0">
              <a:spcBef>
                <a:spcPct val="30000"/>
              </a:spcBef>
              <a:defRPr kumimoji="1" sz="1200">
                <a:solidFill>
                  <a:schemeClr val="tx1"/>
                </a:solidFill>
                <a:latin typeface="Times New Roman" pitchFamily="18" charset="0"/>
              </a:defRPr>
            </a:lvl3pPr>
            <a:lvl4pPr marL="1598613" indent="-227013" defTabSz="947738" eaLnBrk="0" hangingPunct="0">
              <a:spcBef>
                <a:spcPct val="30000"/>
              </a:spcBef>
              <a:defRPr kumimoji="1" sz="1200">
                <a:solidFill>
                  <a:schemeClr val="tx1"/>
                </a:solidFill>
                <a:latin typeface="Times New Roman" pitchFamily="18" charset="0"/>
              </a:defRPr>
            </a:lvl4pPr>
            <a:lvl5pPr marL="2055813" indent="-227013" defTabSz="947738" eaLnBrk="0" hangingPunct="0">
              <a:spcBef>
                <a:spcPct val="30000"/>
              </a:spcBef>
              <a:defRPr kumimoji="1" sz="1200">
                <a:solidFill>
                  <a:schemeClr val="tx1"/>
                </a:solidFill>
                <a:latin typeface="Times New Roman" pitchFamily="18" charset="0"/>
              </a:defRPr>
            </a:lvl5pPr>
            <a:lvl6pPr marL="2513013" indent="-227013" defTabSz="947738" eaLnBrk="0" fontAlgn="base" hangingPunct="0">
              <a:spcBef>
                <a:spcPct val="30000"/>
              </a:spcBef>
              <a:spcAft>
                <a:spcPct val="0"/>
              </a:spcAft>
              <a:defRPr kumimoji="1" sz="1200">
                <a:solidFill>
                  <a:schemeClr val="tx1"/>
                </a:solidFill>
                <a:latin typeface="Times New Roman" pitchFamily="18" charset="0"/>
              </a:defRPr>
            </a:lvl6pPr>
            <a:lvl7pPr marL="2970213" indent="-227013" defTabSz="947738" eaLnBrk="0" fontAlgn="base" hangingPunct="0">
              <a:spcBef>
                <a:spcPct val="30000"/>
              </a:spcBef>
              <a:spcAft>
                <a:spcPct val="0"/>
              </a:spcAft>
              <a:defRPr kumimoji="1" sz="1200">
                <a:solidFill>
                  <a:schemeClr val="tx1"/>
                </a:solidFill>
                <a:latin typeface="Times New Roman" pitchFamily="18" charset="0"/>
              </a:defRPr>
            </a:lvl7pPr>
            <a:lvl8pPr marL="3427413" indent="-227013" defTabSz="947738" eaLnBrk="0" fontAlgn="base" hangingPunct="0">
              <a:spcBef>
                <a:spcPct val="30000"/>
              </a:spcBef>
              <a:spcAft>
                <a:spcPct val="0"/>
              </a:spcAft>
              <a:defRPr kumimoji="1" sz="1200">
                <a:solidFill>
                  <a:schemeClr val="tx1"/>
                </a:solidFill>
                <a:latin typeface="Times New Roman" pitchFamily="18" charset="0"/>
              </a:defRPr>
            </a:lvl8pPr>
            <a:lvl9pPr marL="3884613" indent="-227013" defTabSz="947738" eaLnBrk="0" fontAlgn="base" hangingPunct="0">
              <a:spcBef>
                <a:spcPct val="30000"/>
              </a:spcBef>
              <a:spcAft>
                <a:spcPct val="0"/>
              </a:spcAft>
              <a:defRPr kumimoji="1" sz="1200">
                <a:solidFill>
                  <a:schemeClr val="tx1"/>
                </a:solidFill>
                <a:latin typeface="Times New Roman" pitchFamily="18" charset="0"/>
              </a:defRPr>
            </a:lvl9pPr>
          </a:lstStyle>
          <a:p>
            <a:pPr>
              <a:spcBef>
                <a:spcPct val="0"/>
              </a:spcBef>
            </a:pPr>
            <a:fld id="{6E73628C-45AB-4715-9812-B0CEFD491F63}" type="slidenum">
              <a:rPr kumimoji="0" lang="de-DE" altLang="de-DE">
                <a:cs typeface="Arial" charset="0"/>
              </a:rPr>
              <a:pPr>
                <a:spcBef>
                  <a:spcPct val="0"/>
                </a:spcBef>
              </a:pPr>
              <a:t>56</a:t>
            </a:fld>
            <a:endParaRPr kumimoji="0" lang="de-DE" altLang="de-DE">
              <a:cs typeface="Arial"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Tree>
    <p:extLst>
      <p:ext uri="{BB962C8B-B14F-4D97-AF65-F5344CB8AC3E}">
        <p14:creationId xmlns:p14="http://schemas.microsoft.com/office/powerpoint/2010/main" val="15767655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Folienbildplatzhalter 1"/>
          <p:cNvSpPr>
            <a:spLocks noGrp="1" noRot="1" noChangeAspect="1" noTextEdit="1"/>
          </p:cNvSpPr>
          <p:nvPr>
            <p:ph type="sldImg"/>
          </p:nvPr>
        </p:nvSpPr>
        <p:spPr>
          <a:ln/>
        </p:spPr>
      </p:sp>
      <p:sp>
        <p:nvSpPr>
          <p:cNvPr id="33997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smtClean="0"/>
          </a:p>
        </p:txBody>
      </p:sp>
      <p:sp>
        <p:nvSpPr>
          <p:cNvPr id="33997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spcBef>
                <a:spcPct val="30000"/>
              </a:spcBef>
              <a:defRPr sz="1200">
                <a:solidFill>
                  <a:schemeClr val="tx1"/>
                </a:solidFill>
                <a:latin typeface="Arial Unicode MS" panose="020B0604020202020204" pitchFamily="34" charset="-128"/>
              </a:defRPr>
            </a:lvl1pPr>
            <a:lvl2pPr marL="742950" indent="-285750" defTabSz="952500">
              <a:spcBef>
                <a:spcPct val="30000"/>
              </a:spcBef>
              <a:defRPr sz="1200">
                <a:solidFill>
                  <a:schemeClr val="tx1"/>
                </a:solidFill>
                <a:latin typeface="Arial Unicode MS" panose="020B0604020202020204" pitchFamily="34" charset="-128"/>
              </a:defRPr>
            </a:lvl2pPr>
            <a:lvl3pPr marL="1143000" indent="-228600" defTabSz="952500">
              <a:spcBef>
                <a:spcPct val="30000"/>
              </a:spcBef>
              <a:defRPr sz="1200">
                <a:solidFill>
                  <a:schemeClr val="tx1"/>
                </a:solidFill>
                <a:latin typeface="Arial Unicode MS" panose="020B0604020202020204" pitchFamily="34" charset="-128"/>
              </a:defRPr>
            </a:lvl3pPr>
            <a:lvl4pPr marL="1600200" indent="-228600" defTabSz="952500">
              <a:spcBef>
                <a:spcPct val="30000"/>
              </a:spcBef>
              <a:defRPr sz="1200">
                <a:solidFill>
                  <a:schemeClr val="tx1"/>
                </a:solidFill>
                <a:latin typeface="Arial Unicode MS" panose="020B0604020202020204" pitchFamily="34" charset="-128"/>
              </a:defRPr>
            </a:lvl4pPr>
            <a:lvl5pPr marL="2057400" indent="-228600" defTabSz="952500">
              <a:spcBef>
                <a:spcPct val="30000"/>
              </a:spcBef>
              <a:defRPr sz="1200">
                <a:solidFill>
                  <a:schemeClr val="tx1"/>
                </a:solidFill>
                <a:latin typeface="Arial Unicode MS" panose="020B0604020202020204" pitchFamily="34" charset="-128"/>
              </a:defRPr>
            </a:lvl5pPr>
            <a:lvl6pPr marL="2514600" indent="-228600" defTabSz="952500" eaLnBrk="0" fontAlgn="base" hangingPunct="0">
              <a:spcBef>
                <a:spcPct val="30000"/>
              </a:spcBef>
              <a:spcAft>
                <a:spcPct val="0"/>
              </a:spcAft>
              <a:defRPr sz="1200">
                <a:solidFill>
                  <a:schemeClr val="tx1"/>
                </a:solidFill>
                <a:latin typeface="Arial Unicode MS" panose="020B0604020202020204" pitchFamily="34" charset="-128"/>
              </a:defRPr>
            </a:lvl6pPr>
            <a:lvl7pPr marL="2971800" indent="-228600" defTabSz="952500" eaLnBrk="0" fontAlgn="base" hangingPunct="0">
              <a:spcBef>
                <a:spcPct val="30000"/>
              </a:spcBef>
              <a:spcAft>
                <a:spcPct val="0"/>
              </a:spcAft>
              <a:defRPr sz="1200">
                <a:solidFill>
                  <a:schemeClr val="tx1"/>
                </a:solidFill>
                <a:latin typeface="Arial Unicode MS" panose="020B0604020202020204" pitchFamily="34" charset="-128"/>
              </a:defRPr>
            </a:lvl7pPr>
            <a:lvl8pPr marL="3429000" indent="-228600" defTabSz="952500" eaLnBrk="0" fontAlgn="base" hangingPunct="0">
              <a:spcBef>
                <a:spcPct val="30000"/>
              </a:spcBef>
              <a:spcAft>
                <a:spcPct val="0"/>
              </a:spcAft>
              <a:defRPr sz="1200">
                <a:solidFill>
                  <a:schemeClr val="tx1"/>
                </a:solidFill>
                <a:latin typeface="Arial Unicode MS" panose="020B0604020202020204" pitchFamily="34" charset="-128"/>
              </a:defRPr>
            </a:lvl8pPr>
            <a:lvl9pPr marL="3886200" indent="-228600" defTabSz="952500" eaLnBrk="0" fontAlgn="base" hangingPunct="0">
              <a:spcBef>
                <a:spcPct val="30000"/>
              </a:spcBef>
              <a:spcAft>
                <a:spcPct val="0"/>
              </a:spcAft>
              <a:defRPr sz="1200">
                <a:solidFill>
                  <a:schemeClr val="tx1"/>
                </a:solidFill>
                <a:latin typeface="Arial Unicode MS" panose="020B0604020202020204" pitchFamily="34" charset="-128"/>
              </a:defRPr>
            </a:lvl9pPr>
          </a:lstStyle>
          <a:p>
            <a:pPr>
              <a:spcBef>
                <a:spcPct val="0"/>
              </a:spcBef>
            </a:pPr>
            <a:fld id="{7A1DD4A2-6DAF-423C-A590-297038FD5CB8}" type="slidenum">
              <a:rPr lang="de-DE" altLang="de-DE" smtClean="0"/>
              <a:pPr>
                <a:spcBef>
                  <a:spcPct val="0"/>
                </a:spcBef>
              </a:pPr>
              <a:t>59</a:t>
            </a:fld>
            <a:endParaRPr lang="de-DE" altLang="de-DE" smtClean="0"/>
          </a:p>
        </p:txBody>
      </p:sp>
    </p:spTree>
    <p:extLst>
      <p:ext uri="{BB962C8B-B14F-4D97-AF65-F5344CB8AC3E}">
        <p14:creationId xmlns:p14="http://schemas.microsoft.com/office/powerpoint/2010/main" val="8878974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spcBef>
                <a:spcPct val="30000"/>
              </a:spcBef>
              <a:defRPr sz="1200">
                <a:solidFill>
                  <a:schemeClr val="tx1"/>
                </a:solidFill>
                <a:latin typeface="Arial Unicode MS" panose="020B0604020202020204" pitchFamily="34" charset="-128"/>
              </a:defRPr>
            </a:lvl1pPr>
            <a:lvl2pPr marL="742950" indent="-285750" defTabSz="950913">
              <a:spcBef>
                <a:spcPct val="30000"/>
              </a:spcBef>
              <a:defRPr sz="1200">
                <a:solidFill>
                  <a:schemeClr val="tx1"/>
                </a:solidFill>
                <a:latin typeface="Arial Unicode MS" panose="020B0604020202020204" pitchFamily="34" charset="-128"/>
              </a:defRPr>
            </a:lvl2pPr>
            <a:lvl3pPr marL="1143000" indent="-228600" defTabSz="950913">
              <a:spcBef>
                <a:spcPct val="30000"/>
              </a:spcBef>
              <a:defRPr sz="1200">
                <a:solidFill>
                  <a:schemeClr val="tx1"/>
                </a:solidFill>
                <a:latin typeface="Arial Unicode MS" panose="020B0604020202020204" pitchFamily="34" charset="-128"/>
              </a:defRPr>
            </a:lvl3pPr>
            <a:lvl4pPr marL="1600200" indent="-228600" defTabSz="950913">
              <a:spcBef>
                <a:spcPct val="30000"/>
              </a:spcBef>
              <a:defRPr sz="1200">
                <a:solidFill>
                  <a:schemeClr val="tx1"/>
                </a:solidFill>
                <a:latin typeface="Arial Unicode MS" panose="020B0604020202020204" pitchFamily="34" charset="-128"/>
              </a:defRPr>
            </a:lvl4pPr>
            <a:lvl5pPr marL="2057400" indent="-228600" defTabSz="950913">
              <a:spcBef>
                <a:spcPct val="30000"/>
              </a:spcBef>
              <a:defRPr sz="1200">
                <a:solidFill>
                  <a:schemeClr val="tx1"/>
                </a:solidFill>
                <a:latin typeface="Arial Unicode MS" panose="020B0604020202020204" pitchFamily="34" charset="-128"/>
              </a:defRPr>
            </a:lvl5pPr>
            <a:lvl6pPr marL="25146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6pPr>
            <a:lvl7pPr marL="29718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7pPr>
            <a:lvl8pPr marL="34290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8pPr>
            <a:lvl9pPr marL="38862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9pPr>
          </a:lstStyle>
          <a:p>
            <a:pPr>
              <a:spcBef>
                <a:spcPct val="0"/>
              </a:spcBef>
            </a:pPr>
            <a:fld id="{D5A95815-7D51-4623-89C9-4B9F81FED75B}" type="slidenum">
              <a:rPr lang="de-DE" altLang="de-DE" smtClean="0"/>
              <a:pPr>
                <a:spcBef>
                  <a:spcPct val="0"/>
                </a:spcBef>
              </a:pPr>
              <a:t>60</a:t>
            </a:fld>
            <a:endParaRPr lang="de-DE" altLang="de-DE" smtClean="0"/>
          </a:p>
        </p:txBody>
      </p:sp>
      <p:sp>
        <p:nvSpPr>
          <p:cNvPr id="337923" name="Rectangle 2"/>
          <p:cNvSpPr>
            <a:spLocks noGrp="1" noRot="1" noChangeAspect="1" noChangeArrowheads="1" noTextEdit="1"/>
          </p:cNvSpPr>
          <p:nvPr>
            <p:ph type="sldImg"/>
          </p:nvPr>
        </p:nvSpPr>
        <p:spPr>
          <a:ln/>
        </p:spPr>
      </p:sp>
      <p:sp>
        <p:nvSpPr>
          <p:cNvPr id="337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ltLang="de-DE" b="1" smtClean="0">
                <a:solidFill>
                  <a:srgbClr val="000000"/>
                </a:solidFill>
                <a:latin typeface="Arial" panose="020B0604020202020204" pitchFamily="34" charset="0"/>
              </a:rPr>
              <a:t>Stand Ende 2003</a:t>
            </a:r>
            <a:endParaRPr lang="de-DE" altLang="de-DE" b="1" smtClean="0">
              <a:solidFill>
                <a:srgbClr val="000000"/>
              </a:solidFill>
              <a:latin typeface="Arial" panose="020B0604020202020204" pitchFamily="34" charset="0"/>
            </a:endParaRPr>
          </a:p>
          <a:p>
            <a:pPr eaLnBrk="1" hangingPunct="1"/>
            <a:endParaRPr lang="de-CH" altLang="de-DE" b="1" smtClean="0">
              <a:solidFill>
                <a:srgbClr val="000000"/>
              </a:solidFill>
              <a:latin typeface="Arial" panose="020B0604020202020204" pitchFamily="34" charset="0"/>
            </a:endParaRPr>
          </a:p>
          <a:p>
            <a:pPr eaLnBrk="1" hangingPunct="1"/>
            <a:r>
              <a:rPr lang="de-CH" altLang="de-DE" b="1" smtClean="0">
                <a:solidFill>
                  <a:srgbClr val="000000"/>
                </a:solidFill>
                <a:latin typeface="Arial" panose="020B0604020202020204" pitchFamily="34" charset="0"/>
              </a:rPr>
              <a:t>Zustandegekommene Initiativen: 256</a:t>
            </a:r>
          </a:p>
          <a:p>
            <a:pPr eaLnBrk="1" hangingPunct="1"/>
            <a:r>
              <a:rPr lang="de-CH" altLang="de-DE" b="1" smtClean="0">
                <a:solidFill>
                  <a:srgbClr val="000000"/>
                </a:solidFill>
                <a:latin typeface="Arial" panose="020B0604020202020204" pitchFamily="34" charset="0"/>
              </a:rPr>
              <a:t>Zurückgezogene Initiative:	74	</a:t>
            </a:r>
          </a:p>
          <a:p>
            <a:pPr eaLnBrk="1" hangingPunct="1"/>
            <a:r>
              <a:rPr lang="de-CH" altLang="de-DE" b="1" smtClean="0">
                <a:solidFill>
                  <a:srgbClr val="000000"/>
                </a:solidFill>
                <a:latin typeface="Arial" panose="020B0604020202020204" pitchFamily="34" charset="0"/>
              </a:rPr>
              <a:t>Abgestimmungen über Initiativen: 157	</a:t>
            </a:r>
          </a:p>
          <a:p>
            <a:pPr eaLnBrk="1" hangingPunct="1"/>
            <a:r>
              <a:rPr lang="de-CH" altLang="de-DE" b="1" smtClean="0">
                <a:solidFill>
                  <a:srgbClr val="000000"/>
                </a:solidFill>
                <a:latin typeface="Arial" panose="020B0604020202020204" pitchFamily="34" charset="0"/>
              </a:rPr>
              <a:t>Angenommene: 13	</a:t>
            </a:r>
          </a:p>
          <a:p>
            <a:pPr eaLnBrk="1" hangingPunct="1"/>
            <a:r>
              <a:rPr lang="de-CH" altLang="de-DE" b="1" smtClean="0">
                <a:solidFill>
                  <a:srgbClr val="000000"/>
                </a:solidFill>
                <a:latin typeface="Arial" panose="020B0604020202020204" pitchFamily="34" charset="0"/>
              </a:rPr>
              <a:t>Abgelehnte: 144	</a:t>
            </a:r>
          </a:p>
          <a:p>
            <a:pPr eaLnBrk="1" hangingPunct="1"/>
            <a:endParaRPr lang="de-CH" altLang="de-DE" b="1" smtClean="0">
              <a:solidFill>
                <a:srgbClr val="000000"/>
              </a:solidFill>
              <a:latin typeface="Arial" panose="020B0604020202020204" pitchFamily="34" charset="0"/>
            </a:endParaRPr>
          </a:p>
          <a:p>
            <a:pPr eaLnBrk="1" hangingPunct="1"/>
            <a:endParaRPr lang="de-CH" altLang="de-DE" b="1" smtClean="0">
              <a:solidFill>
                <a:srgbClr val="000000"/>
              </a:solidFill>
              <a:latin typeface="Arial" panose="020B0604020202020204" pitchFamily="34" charset="0"/>
            </a:endParaRPr>
          </a:p>
          <a:p>
            <a:pPr eaLnBrk="1" hangingPunct="1"/>
            <a:r>
              <a:rPr lang="de-CH" altLang="de-DE" b="1" smtClean="0">
                <a:solidFill>
                  <a:srgbClr val="000000"/>
                </a:solidFill>
                <a:latin typeface="Arial" panose="020B0604020202020204" pitchFamily="34" charset="0"/>
              </a:rPr>
              <a:t>Erfolgsquote von Parlament und Regierung: 52 Prozent</a:t>
            </a:r>
            <a:endParaRPr lang="de-DE" altLang="de-DE" b="1" smtClean="0">
              <a:solidFill>
                <a:srgbClr val="000000"/>
              </a:solidFill>
              <a:latin typeface="Arial" panose="020B0604020202020204" pitchFamily="34" charset="0"/>
            </a:endParaRPr>
          </a:p>
          <a:p>
            <a:pPr eaLnBrk="1" hangingPunct="1"/>
            <a:endParaRPr lang="de-DE" altLang="de-DE" b="1" smtClean="0">
              <a:solidFill>
                <a:srgbClr val="000000"/>
              </a:solidFill>
              <a:latin typeface="Arial" panose="020B0604020202020204" pitchFamily="34" charset="0"/>
            </a:endParaRPr>
          </a:p>
          <a:p>
            <a:pPr eaLnBrk="1" hangingPunct="1"/>
            <a:endParaRPr lang="de-DE" altLang="de-DE" b="1" smtClean="0">
              <a:solidFill>
                <a:srgbClr val="000000"/>
              </a:solidFill>
              <a:latin typeface="Arial" panose="020B0604020202020204" pitchFamily="34" charset="0"/>
            </a:endParaRPr>
          </a:p>
          <a:p>
            <a:pPr eaLnBrk="1" hangingPunct="1"/>
            <a:r>
              <a:rPr lang="de-DE" altLang="de-DE" b="1" smtClean="0">
                <a:solidFill>
                  <a:srgbClr val="000000"/>
                </a:solidFill>
                <a:latin typeface="Arial" panose="020B0604020202020204" pitchFamily="34" charset="0"/>
              </a:rPr>
              <a:t>Referendumspflichtige Vorlagen: 2208</a:t>
            </a:r>
          </a:p>
          <a:p>
            <a:pPr eaLnBrk="1" hangingPunct="1"/>
            <a:r>
              <a:rPr lang="de-DE" altLang="de-DE" b="1" smtClean="0">
                <a:solidFill>
                  <a:srgbClr val="000000"/>
                </a:solidFill>
                <a:latin typeface="Arial" panose="020B0604020202020204" pitchFamily="34" charset="0"/>
              </a:rPr>
              <a:t>Ergriffene Referenden: 147</a:t>
            </a:r>
          </a:p>
          <a:p>
            <a:pPr eaLnBrk="1" hangingPunct="1"/>
            <a:r>
              <a:rPr lang="de-DE" altLang="de-DE" b="1" smtClean="0">
                <a:solidFill>
                  <a:srgbClr val="000000"/>
                </a:solidFill>
                <a:latin typeface="Arial" panose="020B0604020202020204" pitchFamily="34" charset="0"/>
              </a:rPr>
              <a:t>Anteil ergriffene Referenden: 6.7	</a:t>
            </a:r>
          </a:p>
          <a:p>
            <a:pPr eaLnBrk="1" hangingPunct="1"/>
            <a:r>
              <a:rPr lang="de-DE" altLang="de-DE" b="1" smtClean="0">
                <a:solidFill>
                  <a:srgbClr val="000000"/>
                </a:solidFill>
                <a:latin typeface="Arial" panose="020B0604020202020204" pitchFamily="34" charset="0"/>
              </a:rPr>
              <a:t>Anzahl angenommene Vorlagen: 77	</a:t>
            </a:r>
          </a:p>
          <a:p>
            <a:pPr eaLnBrk="1" hangingPunct="1"/>
            <a:r>
              <a:rPr lang="de-DE" altLang="de-DE" b="1" smtClean="0">
                <a:solidFill>
                  <a:srgbClr val="000000"/>
                </a:solidFill>
                <a:latin typeface="Arial" panose="020B0604020202020204" pitchFamily="34" charset="0"/>
              </a:rPr>
              <a:t>Anzahl abgelehnte Vorlagen: 70	</a:t>
            </a:r>
          </a:p>
          <a:p>
            <a:pPr eaLnBrk="1" hangingPunct="1"/>
            <a:endParaRPr lang="de-DE" altLang="de-DE" smtClean="0"/>
          </a:p>
        </p:txBody>
      </p:sp>
    </p:spTree>
    <p:extLst>
      <p:ext uri="{BB962C8B-B14F-4D97-AF65-F5344CB8AC3E}">
        <p14:creationId xmlns:p14="http://schemas.microsoft.com/office/powerpoint/2010/main" val="12183824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spcBef>
                <a:spcPct val="30000"/>
              </a:spcBef>
              <a:defRPr sz="1200">
                <a:solidFill>
                  <a:schemeClr val="tx1"/>
                </a:solidFill>
                <a:latin typeface="Arial Unicode MS" panose="020B0604020202020204" pitchFamily="34" charset="-128"/>
              </a:defRPr>
            </a:lvl1pPr>
            <a:lvl2pPr marL="742950" indent="-285750" defTabSz="950913">
              <a:spcBef>
                <a:spcPct val="30000"/>
              </a:spcBef>
              <a:defRPr sz="1200">
                <a:solidFill>
                  <a:schemeClr val="tx1"/>
                </a:solidFill>
                <a:latin typeface="Arial Unicode MS" panose="020B0604020202020204" pitchFamily="34" charset="-128"/>
              </a:defRPr>
            </a:lvl2pPr>
            <a:lvl3pPr marL="1143000" indent="-228600" defTabSz="950913">
              <a:spcBef>
                <a:spcPct val="30000"/>
              </a:spcBef>
              <a:defRPr sz="1200">
                <a:solidFill>
                  <a:schemeClr val="tx1"/>
                </a:solidFill>
                <a:latin typeface="Arial Unicode MS" panose="020B0604020202020204" pitchFamily="34" charset="-128"/>
              </a:defRPr>
            </a:lvl3pPr>
            <a:lvl4pPr marL="1600200" indent="-228600" defTabSz="950913">
              <a:spcBef>
                <a:spcPct val="30000"/>
              </a:spcBef>
              <a:defRPr sz="1200">
                <a:solidFill>
                  <a:schemeClr val="tx1"/>
                </a:solidFill>
                <a:latin typeface="Arial Unicode MS" panose="020B0604020202020204" pitchFamily="34" charset="-128"/>
              </a:defRPr>
            </a:lvl4pPr>
            <a:lvl5pPr marL="2057400" indent="-228600" defTabSz="950913">
              <a:spcBef>
                <a:spcPct val="30000"/>
              </a:spcBef>
              <a:defRPr sz="1200">
                <a:solidFill>
                  <a:schemeClr val="tx1"/>
                </a:solidFill>
                <a:latin typeface="Arial Unicode MS" panose="020B0604020202020204" pitchFamily="34" charset="-128"/>
              </a:defRPr>
            </a:lvl5pPr>
            <a:lvl6pPr marL="25146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6pPr>
            <a:lvl7pPr marL="29718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7pPr>
            <a:lvl8pPr marL="34290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8pPr>
            <a:lvl9pPr marL="38862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9pPr>
          </a:lstStyle>
          <a:p>
            <a:pPr>
              <a:spcBef>
                <a:spcPct val="0"/>
              </a:spcBef>
            </a:pPr>
            <a:fld id="{BCE55627-06CF-47A4-8879-E012D8FBD2A2}" type="slidenum">
              <a:rPr lang="de-DE" altLang="de-DE" smtClean="0"/>
              <a:pPr>
                <a:spcBef>
                  <a:spcPct val="0"/>
                </a:spcBef>
              </a:pPr>
              <a:t>61</a:t>
            </a:fld>
            <a:endParaRPr lang="de-DE" altLang="de-DE" smtClean="0"/>
          </a:p>
        </p:txBody>
      </p:sp>
      <p:sp>
        <p:nvSpPr>
          <p:cNvPr id="350211" name="Rectangle 2"/>
          <p:cNvSpPr>
            <a:spLocks noGrp="1" noRot="1" noChangeAspect="1" noChangeArrowheads="1" noTextEdit="1"/>
          </p:cNvSpPr>
          <p:nvPr>
            <p:ph type="sldImg"/>
          </p:nvPr>
        </p:nvSpPr>
        <p:spPr>
          <a:ln/>
        </p:spPr>
      </p:sp>
      <p:sp>
        <p:nvSpPr>
          <p:cNvPr id="350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extLst>
      <p:ext uri="{BB962C8B-B14F-4D97-AF65-F5344CB8AC3E}">
        <p14:creationId xmlns:p14="http://schemas.microsoft.com/office/powerpoint/2010/main" val="3922397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spcBef>
                <a:spcPct val="30000"/>
              </a:spcBef>
              <a:defRPr sz="1200">
                <a:solidFill>
                  <a:schemeClr val="tx1"/>
                </a:solidFill>
                <a:latin typeface="Arial Unicode MS" panose="020B0604020202020204" pitchFamily="34" charset="-128"/>
              </a:defRPr>
            </a:lvl1pPr>
            <a:lvl2pPr marL="768350" indent="-295275" defTabSz="947738">
              <a:spcBef>
                <a:spcPct val="30000"/>
              </a:spcBef>
              <a:defRPr sz="1200">
                <a:solidFill>
                  <a:schemeClr val="tx1"/>
                </a:solidFill>
                <a:latin typeface="Arial Unicode MS" panose="020B0604020202020204" pitchFamily="34" charset="-128"/>
              </a:defRPr>
            </a:lvl2pPr>
            <a:lvl3pPr marL="1184275" indent="-236538" defTabSz="947738">
              <a:spcBef>
                <a:spcPct val="30000"/>
              </a:spcBef>
              <a:defRPr sz="1200">
                <a:solidFill>
                  <a:schemeClr val="tx1"/>
                </a:solidFill>
                <a:latin typeface="Arial Unicode MS" panose="020B0604020202020204" pitchFamily="34" charset="-128"/>
              </a:defRPr>
            </a:lvl3pPr>
            <a:lvl4pPr marL="1657350" indent="-236538" defTabSz="947738">
              <a:spcBef>
                <a:spcPct val="30000"/>
              </a:spcBef>
              <a:defRPr sz="1200">
                <a:solidFill>
                  <a:schemeClr val="tx1"/>
                </a:solidFill>
                <a:latin typeface="Arial Unicode MS" panose="020B0604020202020204" pitchFamily="34" charset="-128"/>
              </a:defRPr>
            </a:lvl4pPr>
            <a:lvl5pPr marL="2132013" indent="-236538" defTabSz="947738">
              <a:spcBef>
                <a:spcPct val="30000"/>
              </a:spcBef>
              <a:defRPr sz="1200">
                <a:solidFill>
                  <a:schemeClr val="tx1"/>
                </a:solidFill>
                <a:latin typeface="Arial Unicode MS" panose="020B0604020202020204" pitchFamily="34" charset="-128"/>
              </a:defRPr>
            </a:lvl5pPr>
            <a:lvl6pPr marL="2589213" indent="-236538" defTabSz="947738" eaLnBrk="0" fontAlgn="base" hangingPunct="0">
              <a:spcBef>
                <a:spcPct val="30000"/>
              </a:spcBef>
              <a:spcAft>
                <a:spcPct val="0"/>
              </a:spcAft>
              <a:defRPr sz="1200">
                <a:solidFill>
                  <a:schemeClr val="tx1"/>
                </a:solidFill>
                <a:latin typeface="Arial Unicode MS" panose="020B0604020202020204" pitchFamily="34" charset="-128"/>
              </a:defRPr>
            </a:lvl6pPr>
            <a:lvl7pPr marL="3046413" indent="-236538" defTabSz="947738" eaLnBrk="0" fontAlgn="base" hangingPunct="0">
              <a:spcBef>
                <a:spcPct val="30000"/>
              </a:spcBef>
              <a:spcAft>
                <a:spcPct val="0"/>
              </a:spcAft>
              <a:defRPr sz="1200">
                <a:solidFill>
                  <a:schemeClr val="tx1"/>
                </a:solidFill>
                <a:latin typeface="Arial Unicode MS" panose="020B0604020202020204" pitchFamily="34" charset="-128"/>
              </a:defRPr>
            </a:lvl7pPr>
            <a:lvl8pPr marL="3503613" indent="-236538" defTabSz="947738" eaLnBrk="0" fontAlgn="base" hangingPunct="0">
              <a:spcBef>
                <a:spcPct val="30000"/>
              </a:spcBef>
              <a:spcAft>
                <a:spcPct val="0"/>
              </a:spcAft>
              <a:defRPr sz="1200">
                <a:solidFill>
                  <a:schemeClr val="tx1"/>
                </a:solidFill>
                <a:latin typeface="Arial Unicode MS" panose="020B0604020202020204" pitchFamily="34" charset="-128"/>
              </a:defRPr>
            </a:lvl8pPr>
            <a:lvl9pPr marL="3960813" indent="-236538" defTabSz="947738" eaLnBrk="0" fontAlgn="base" hangingPunct="0">
              <a:spcBef>
                <a:spcPct val="30000"/>
              </a:spcBef>
              <a:spcAft>
                <a:spcPct val="0"/>
              </a:spcAft>
              <a:defRPr sz="1200">
                <a:solidFill>
                  <a:schemeClr val="tx1"/>
                </a:solidFill>
                <a:latin typeface="Arial Unicode MS" panose="020B0604020202020204" pitchFamily="34" charset="-128"/>
              </a:defRPr>
            </a:lvl9pPr>
          </a:lstStyle>
          <a:p>
            <a:pPr>
              <a:spcBef>
                <a:spcPct val="0"/>
              </a:spcBef>
            </a:pPr>
            <a:fld id="{A852C2EF-87AD-41A7-9D95-006EFC890843}" type="slidenum">
              <a:rPr lang="de-DE" altLang="de-DE" smtClean="0"/>
              <a:pPr>
                <a:spcBef>
                  <a:spcPct val="0"/>
                </a:spcBef>
              </a:pPr>
              <a:t>66</a:t>
            </a:fld>
            <a:endParaRPr lang="de-DE" altLang="de-DE" smtClean="0"/>
          </a:p>
        </p:txBody>
      </p:sp>
      <p:sp>
        <p:nvSpPr>
          <p:cNvPr id="344067" name="Rectangle 2"/>
          <p:cNvSpPr>
            <a:spLocks noGrp="1" noRot="1" noChangeAspect="1" noChangeArrowheads="1" noTextEdit="1"/>
          </p:cNvSpPr>
          <p:nvPr>
            <p:ph type="sldImg"/>
          </p:nvPr>
        </p:nvSpPr>
        <p:spPr>
          <a:ln/>
        </p:spPr>
      </p:sp>
      <p:sp>
        <p:nvSpPr>
          <p:cNvPr id="344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extLst>
      <p:ext uri="{BB962C8B-B14F-4D97-AF65-F5344CB8AC3E}">
        <p14:creationId xmlns:p14="http://schemas.microsoft.com/office/powerpoint/2010/main" val="863035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Arial Unicode MS" panose="020B0604020202020204" pitchFamily="34" charset="-128"/>
              </a:defRPr>
            </a:lvl1pPr>
            <a:lvl2pPr marL="715963" indent="-274638" defTabSz="915988">
              <a:spcBef>
                <a:spcPct val="30000"/>
              </a:spcBef>
              <a:defRPr sz="1200">
                <a:solidFill>
                  <a:schemeClr val="tx1"/>
                </a:solidFill>
                <a:latin typeface="Arial Unicode MS" panose="020B0604020202020204" pitchFamily="34" charset="-128"/>
              </a:defRPr>
            </a:lvl2pPr>
            <a:lvl3pPr marL="1101725" indent="-219075" defTabSz="915988">
              <a:spcBef>
                <a:spcPct val="30000"/>
              </a:spcBef>
              <a:defRPr sz="1200">
                <a:solidFill>
                  <a:schemeClr val="tx1"/>
                </a:solidFill>
                <a:latin typeface="Arial Unicode MS" panose="020B0604020202020204" pitchFamily="34" charset="-128"/>
              </a:defRPr>
            </a:lvl3pPr>
            <a:lvl4pPr marL="1543050" indent="-219075" defTabSz="915988">
              <a:spcBef>
                <a:spcPct val="30000"/>
              </a:spcBef>
              <a:defRPr sz="1200">
                <a:solidFill>
                  <a:schemeClr val="tx1"/>
                </a:solidFill>
                <a:latin typeface="Arial Unicode MS" panose="020B0604020202020204" pitchFamily="34" charset="-128"/>
              </a:defRPr>
            </a:lvl4pPr>
            <a:lvl5pPr marL="1984375" indent="-219075" defTabSz="915988">
              <a:spcBef>
                <a:spcPct val="30000"/>
              </a:spcBef>
              <a:defRPr sz="1200">
                <a:solidFill>
                  <a:schemeClr val="tx1"/>
                </a:solidFill>
                <a:latin typeface="Arial Unicode MS" panose="020B0604020202020204" pitchFamily="34" charset="-128"/>
              </a:defRPr>
            </a:lvl5pPr>
            <a:lvl6pPr marL="24415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6pPr>
            <a:lvl7pPr marL="28987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7pPr>
            <a:lvl8pPr marL="33559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8pPr>
            <a:lvl9pPr marL="38131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9pPr>
          </a:lstStyle>
          <a:p>
            <a:pPr>
              <a:spcBef>
                <a:spcPct val="0"/>
              </a:spcBef>
            </a:pPr>
            <a:fld id="{BBDAEB2B-3D04-4B25-A6C9-291A8151A325}" type="slidenum">
              <a:rPr lang="de-DE" altLang="fr-FR" smtClean="0"/>
              <a:pPr>
                <a:spcBef>
                  <a:spcPct val="0"/>
                </a:spcBef>
              </a:pPr>
              <a:t>6</a:t>
            </a:fld>
            <a:endParaRPr lang="de-DE" altLang="fr-FR"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smtClean="0"/>
          </a:p>
        </p:txBody>
      </p:sp>
    </p:spTree>
    <p:extLst>
      <p:ext uri="{BB962C8B-B14F-4D97-AF65-F5344CB8AC3E}">
        <p14:creationId xmlns:p14="http://schemas.microsoft.com/office/powerpoint/2010/main" val="12025675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spcBef>
                <a:spcPct val="30000"/>
              </a:spcBef>
              <a:defRPr sz="1200">
                <a:solidFill>
                  <a:schemeClr val="tx1"/>
                </a:solidFill>
                <a:latin typeface="Arial Unicode MS" panose="020B0604020202020204" pitchFamily="34" charset="-128"/>
              </a:defRPr>
            </a:lvl1pPr>
            <a:lvl2pPr marL="768350" indent="-295275" defTabSz="947738">
              <a:spcBef>
                <a:spcPct val="30000"/>
              </a:spcBef>
              <a:defRPr sz="1200">
                <a:solidFill>
                  <a:schemeClr val="tx1"/>
                </a:solidFill>
                <a:latin typeface="Arial Unicode MS" panose="020B0604020202020204" pitchFamily="34" charset="-128"/>
              </a:defRPr>
            </a:lvl2pPr>
            <a:lvl3pPr marL="1184275" indent="-236538" defTabSz="947738">
              <a:spcBef>
                <a:spcPct val="30000"/>
              </a:spcBef>
              <a:defRPr sz="1200">
                <a:solidFill>
                  <a:schemeClr val="tx1"/>
                </a:solidFill>
                <a:latin typeface="Arial Unicode MS" panose="020B0604020202020204" pitchFamily="34" charset="-128"/>
              </a:defRPr>
            </a:lvl3pPr>
            <a:lvl4pPr marL="1657350" indent="-236538" defTabSz="947738">
              <a:spcBef>
                <a:spcPct val="30000"/>
              </a:spcBef>
              <a:defRPr sz="1200">
                <a:solidFill>
                  <a:schemeClr val="tx1"/>
                </a:solidFill>
                <a:latin typeface="Arial Unicode MS" panose="020B0604020202020204" pitchFamily="34" charset="-128"/>
              </a:defRPr>
            </a:lvl4pPr>
            <a:lvl5pPr marL="2132013" indent="-236538" defTabSz="947738">
              <a:spcBef>
                <a:spcPct val="30000"/>
              </a:spcBef>
              <a:defRPr sz="1200">
                <a:solidFill>
                  <a:schemeClr val="tx1"/>
                </a:solidFill>
                <a:latin typeface="Arial Unicode MS" panose="020B0604020202020204" pitchFamily="34" charset="-128"/>
              </a:defRPr>
            </a:lvl5pPr>
            <a:lvl6pPr marL="2589213" indent="-236538" defTabSz="947738" eaLnBrk="0" fontAlgn="base" hangingPunct="0">
              <a:spcBef>
                <a:spcPct val="30000"/>
              </a:spcBef>
              <a:spcAft>
                <a:spcPct val="0"/>
              </a:spcAft>
              <a:defRPr sz="1200">
                <a:solidFill>
                  <a:schemeClr val="tx1"/>
                </a:solidFill>
                <a:latin typeface="Arial Unicode MS" panose="020B0604020202020204" pitchFamily="34" charset="-128"/>
              </a:defRPr>
            </a:lvl6pPr>
            <a:lvl7pPr marL="3046413" indent="-236538" defTabSz="947738" eaLnBrk="0" fontAlgn="base" hangingPunct="0">
              <a:spcBef>
                <a:spcPct val="30000"/>
              </a:spcBef>
              <a:spcAft>
                <a:spcPct val="0"/>
              </a:spcAft>
              <a:defRPr sz="1200">
                <a:solidFill>
                  <a:schemeClr val="tx1"/>
                </a:solidFill>
                <a:latin typeface="Arial Unicode MS" panose="020B0604020202020204" pitchFamily="34" charset="-128"/>
              </a:defRPr>
            </a:lvl7pPr>
            <a:lvl8pPr marL="3503613" indent="-236538" defTabSz="947738" eaLnBrk="0" fontAlgn="base" hangingPunct="0">
              <a:spcBef>
                <a:spcPct val="30000"/>
              </a:spcBef>
              <a:spcAft>
                <a:spcPct val="0"/>
              </a:spcAft>
              <a:defRPr sz="1200">
                <a:solidFill>
                  <a:schemeClr val="tx1"/>
                </a:solidFill>
                <a:latin typeface="Arial Unicode MS" panose="020B0604020202020204" pitchFamily="34" charset="-128"/>
              </a:defRPr>
            </a:lvl8pPr>
            <a:lvl9pPr marL="3960813" indent="-236538" defTabSz="947738" eaLnBrk="0" fontAlgn="base" hangingPunct="0">
              <a:spcBef>
                <a:spcPct val="30000"/>
              </a:spcBef>
              <a:spcAft>
                <a:spcPct val="0"/>
              </a:spcAft>
              <a:defRPr sz="1200">
                <a:solidFill>
                  <a:schemeClr val="tx1"/>
                </a:solidFill>
                <a:latin typeface="Arial Unicode MS" panose="020B0604020202020204" pitchFamily="34" charset="-128"/>
              </a:defRPr>
            </a:lvl9pPr>
          </a:lstStyle>
          <a:p>
            <a:pPr>
              <a:spcBef>
                <a:spcPct val="0"/>
              </a:spcBef>
            </a:pPr>
            <a:fld id="{081C5120-44EB-476C-AB90-B4ADFD8BEF63}" type="slidenum">
              <a:rPr lang="de-DE" altLang="de-DE" smtClean="0"/>
              <a:pPr>
                <a:spcBef>
                  <a:spcPct val="0"/>
                </a:spcBef>
              </a:pPr>
              <a:t>67</a:t>
            </a:fld>
            <a:endParaRPr lang="de-DE" altLang="de-DE" smtClean="0"/>
          </a:p>
        </p:txBody>
      </p:sp>
      <p:sp>
        <p:nvSpPr>
          <p:cNvPr id="346115" name="Rectangle 2"/>
          <p:cNvSpPr>
            <a:spLocks noGrp="1" noRot="1" noChangeAspect="1" noChangeArrowheads="1" noTextEdit="1"/>
          </p:cNvSpPr>
          <p:nvPr>
            <p:ph type="sldImg"/>
          </p:nvPr>
        </p:nvSpPr>
        <p:spPr>
          <a:ln/>
        </p:spPr>
      </p:sp>
      <p:sp>
        <p:nvSpPr>
          <p:cNvPr id="346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extLst>
      <p:ext uri="{BB962C8B-B14F-4D97-AF65-F5344CB8AC3E}">
        <p14:creationId xmlns:p14="http://schemas.microsoft.com/office/powerpoint/2010/main" val="9050006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spcBef>
                <a:spcPct val="30000"/>
              </a:spcBef>
              <a:defRPr sz="1200">
                <a:solidFill>
                  <a:schemeClr val="tx1"/>
                </a:solidFill>
                <a:latin typeface="Arial Unicode MS" panose="020B0604020202020204" pitchFamily="34" charset="-128"/>
              </a:defRPr>
            </a:lvl1pPr>
            <a:lvl2pPr marL="742950" indent="-285750" defTabSz="950913">
              <a:spcBef>
                <a:spcPct val="30000"/>
              </a:spcBef>
              <a:defRPr sz="1200">
                <a:solidFill>
                  <a:schemeClr val="tx1"/>
                </a:solidFill>
                <a:latin typeface="Arial Unicode MS" panose="020B0604020202020204" pitchFamily="34" charset="-128"/>
              </a:defRPr>
            </a:lvl2pPr>
            <a:lvl3pPr marL="1143000" indent="-228600" defTabSz="950913">
              <a:spcBef>
                <a:spcPct val="30000"/>
              </a:spcBef>
              <a:defRPr sz="1200">
                <a:solidFill>
                  <a:schemeClr val="tx1"/>
                </a:solidFill>
                <a:latin typeface="Arial Unicode MS" panose="020B0604020202020204" pitchFamily="34" charset="-128"/>
              </a:defRPr>
            </a:lvl3pPr>
            <a:lvl4pPr marL="1600200" indent="-228600" defTabSz="950913">
              <a:spcBef>
                <a:spcPct val="30000"/>
              </a:spcBef>
              <a:defRPr sz="1200">
                <a:solidFill>
                  <a:schemeClr val="tx1"/>
                </a:solidFill>
                <a:latin typeface="Arial Unicode MS" panose="020B0604020202020204" pitchFamily="34" charset="-128"/>
              </a:defRPr>
            </a:lvl4pPr>
            <a:lvl5pPr marL="2057400" indent="-228600" defTabSz="950913">
              <a:spcBef>
                <a:spcPct val="30000"/>
              </a:spcBef>
              <a:defRPr sz="1200">
                <a:solidFill>
                  <a:schemeClr val="tx1"/>
                </a:solidFill>
                <a:latin typeface="Arial Unicode MS" panose="020B0604020202020204" pitchFamily="34" charset="-128"/>
              </a:defRPr>
            </a:lvl5pPr>
            <a:lvl6pPr marL="25146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6pPr>
            <a:lvl7pPr marL="29718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7pPr>
            <a:lvl8pPr marL="34290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8pPr>
            <a:lvl9pPr marL="38862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9pPr>
          </a:lstStyle>
          <a:p>
            <a:pPr>
              <a:spcBef>
                <a:spcPct val="0"/>
              </a:spcBef>
            </a:pPr>
            <a:fld id="{766BE7F6-32F4-4BCB-B271-2AB438DD20B8}" type="slidenum">
              <a:rPr lang="de-DE" altLang="de-DE" smtClean="0"/>
              <a:pPr>
                <a:spcBef>
                  <a:spcPct val="0"/>
                </a:spcBef>
              </a:pPr>
              <a:t>68</a:t>
            </a:fld>
            <a:endParaRPr lang="de-DE" altLang="de-DE" smtClean="0"/>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extLst>
      <p:ext uri="{BB962C8B-B14F-4D97-AF65-F5344CB8AC3E}">
        <p14:creationId xmlns:p14="http://schemas.microsoft.com/office/powerpoint/2010/main" val="24838627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spcBef>
                <a:spcPct val="30000"/>
              </a:spcBef>
              <a:defRPr sz="1200">
                <a:solidFill>
                  <a:schemeClr val="tx1"/>
                </a:solidFill>
                <a:latin typeface="Arial Unicode MS" panose="020B0604020202020204" pitchFamily="34" charset="-128"/>
              </a:defRPr>
            </a:lvl1pPr>
            <a:lvl2pPr marL="742950" indent="-285750" defTabSz="950913">
              <a:spcBef>
                <a:spcPct val="30000"/>
              </a:spcBef>
              <a:defRPr sz="1200">
                <a:solidFill>
                  <a:schemeClr val="tx1"/>
                </a:solidFill>
                <a:latin typeface="Arial Unicode MS" panose="020B0604020202020204" pitchFamily="34" charset="-128"/>
              </a:defRPr>
            </a:lvl2pPr>
            <a:lvl3pPr marL="1143000" indent="-228600" defTabSz="950913">
              <a:spcBef>
                <a:spcPct val="30000"/>
              </a:spcBef>
              <a:defRPr sz="1200">
                <a:solidFill>
                  <a:schemeClr val="tx1"/>
                </a:solidFill>
                <a:latin typeface="Arial Unicode MS" panose="020B0604020202020204" pitchFamily="34" charset="-128"/>
              </a:defRPr>
            </a:lvl3pPr>
            <a:lvl4pPr marL="1600200" indent="-228600" defTabSz="950913">
              <a:spcBef>
                <a:spcPct val="30000"/>
              </a:spcBef>
              <a:defRPr sz="1200">
                <a:solidFill>
                  <a:schemeClr val="tx1"/>
                </a:solidFill>
                <a:latin typeface="Arial Unicode MS" panose="020B0604020202020204" pitchFamily="34" charset="-128"/>
              </a:defRPr>
            </a:lvl4pPr>
            <a:lvl5pPr marL="2057400" indent="-228600" defTabSz="950913">
              <a:spcBef>
                <a:spcPct val="30000"/>
              </a:spcBef>
              <a:defRPr sz="1200">
                <a:solidFill>
                  <a:schemeClr val="tx1"/>
                </a:solidFill>
                <a:latin typeface="Arial Unicode MS" panose="020B0604020202020204" pitchFamily="34" charset="-128"/>
              </a:defRPr>
            </a:lvl5pPr>
            <a:lvl6pPr marL="25146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6pPr>
            <a:lvl7pPr marL="29718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7pPr>
            <a:lvl8pPr marL="34290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8pPr>
            <a:lvl9pPr marL="38862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9pPr>
          </a:lstStyle>
          <a:p>
            <a:pPr>
              <a:spcBef>
                <a:spcPct val="0"/>
              </a:spcBef>
            </a:pPr>
            <a:fld id="{E0307DD4-C06F-4EB9-89F8-0397B74A0470}" type="slidenum">
              <a:rPr lang="de-DE" altLang="de-DE" smtClean="0"/>
              <a:pPr>
                <a:spcBef>
                  <a:spcPct val="0"/>
                </a:spcBef>
              </a:pPr>
              <a:t>69</a:t>
            </a:fld>
            <a:endParaRPr lang="de-DE" altLang="de-DE" smtClean="0"/>
          </a:p>
        </p:txBody>
      </p:sp>
      <p:sp>
        <p:nvSpPr>
          <p:cNvPr id="352259" name="Rectangle 2"/>
          <p:cNvSpPr>
            <a:spLocks noGrp="1" noRot="1" noChangeAspect="1" noChangeArrowheads="1" noTextEdit="1"/>
          </p:cNvSpPr>
          <p:nvPr>
            <p:ph type="sldImg"/>
          </p:nvPr>
        </p:nvSpPr>
        <p:spPr>
          <a:ln/>
        </p:spPr>
      </p:sp>
      <p:sp>
        <p:nvSpPr>
          <p:cNvPr id="352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extLst>
      <p:ext uri="{BB962C8B-B14F-4D97-AF65-F5344CB8AC3E}">
        <p14:creationId xmlns:p14="http://schemas.microsoft.com/office/powerpoint/2010/main" val="6369390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spcBef>
                <a:spcPct val="30000"/>
              </a:spcBef>
              <a:defRPr sz="1200">
                <a:solidFill>
                  <a:schemeClr val="tx1"/>
                </a:solidFill>
                <a:latin typeface="Arial Unicode MS" panose="020B0604020202020204" pitchFamily="34" charset="-128"/>
              </a:defRPr>
            </a:lvl1pPr>
            <a:lvl2pPr marL="742950" indent="-285750" defTabSz="950913">
              <a:spcBef>
                <a:spcPct val="30000"/>
              </a:spcBef>
              <a:defRPr sz="1200">
                <a:solidFill>
                  <a:schemeClr val="tx1"/>
                </a:solidFill>
                <a:latin typeface="Arial Unicode MS" panose="020B0604020202020204" pitchFamily="34" charset="-128"/>
              </a:defRPr>
            </a:lvl2pPr>
            <a:lvl3pPr marL="1143000" indent="-228600" defTabSz="950913">
              <a:spcBef>
                <a:spcPct val="30000"/>
              </a:spcBef>
              <a:defRPr sz="1200">
                <a:solidFill>
                  <a:schemeClr val="tx1"/>
                </a:solidFill>
                <a:latin typeface="Arial Unicode MS" panose="020B0604020202020204" pitchFamily="34" charset="-128"/>
              </a:defRPr>
            </a:lvl3pPr>
            <a:lvl4pPr marL="1600200" indent="-228600" defTabSz="950913">
              <a:spcBef>
                <a:spcPct val="30000"/>
              </a:spcBef>
              <a:defRPr sz="1200">
                <a:solidFill>
                  <a:schemeClr val="tx1"/>
                </a:solidFill>
                <a:latin typeface="Arial Unicode MS" panose="020B0604020202020204" pitchFamily="34" charset="-128"/>
              </a:defRPr>
            </a:lvl4pPr>
            <a:lvl5pPr marL="2057400" indent="-228600" defTabSz="950913">
              <a:spcBef>
                <a:spcPct val="30000"/>
              </a:spcBef>
              <a:defRPr sz="1200">
                <a:solidFill>
                  <a:schemeClr val="tx1"/>
                </a:solidFill>
                <a:latin typeface="Arial Unicode MS" panose="020B0604020202020204" pitchFamily="34" charset="-128"/>
              </a:defRPr>
            </a:lvl5pPr>
            <a:lvl6pPr marL="25146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6pPr>
            <a:lvl7pPr marL="29718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7pPr>
            <a:lvl8pPr marL="34290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8pPr>
            <a:lvl9pPr marL="38862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9pPr>
          </a:lstStyle>
          <a:p>
            <a:pPr>
              <a:spcBef>
                <a:spcPct val="0"/>
              </a:spcBef>
            </a:pPr>
            <a:fld id="{D0AA448D-0C98-42DE-A185-801AFFE9FFD4}" type="slidenum">
              <a:rPr lang="de-DE" altLang="de-DE" smtClean="0"/>
              <a:pPr>
                <a:spcBef>
                  <a:spcPct val="0"/>
                </a:spcBef>
              </a:pPr>
              <a:t>70</a:t>
            </a:fld>
            <a:endParaRPr lang="de-DE" altLang="de-DE" smtClean="0"/>
          </a:p>
        </p:txBody>
      </p:sp>
      <p:sp>
        <p:nvSpPr>
          <p:cNvPr id="354307" name="Rectangle 2"/>
          <p:cNvSpPr>
            <a:spLocks noGrp="1" noRot="1" noChangeAspect="1" noChangeArrowheads="1" noTextEdit="1"/>
          </p:cNvSpPr>
          <p:nvPr>
            <p:ph type="sldImg"/>
          </p:nvPr>
        </p:nvSpPr>
        <p:spPr>
          <a:ln/>
        </p:spPr>
      </p:sp>
      <p:sp>
        <p:nvSpPr>
          <p:cNvPr id="354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Durchschnittliche Ja-Stimmenanteile (alle eidgenössischen Volksabstimmungen zwischen 1872 und 2000)</a:t>
            </a:r>
          </a:p>
        </p:txBody>
      </p:sp>
    </p:spTree>
    <p:extLst>
      <p:ext uri="{BB962C8B-B14F-4D97-AF65-F5344CB8AC3E}">
        <p14:creationId xmlns:p14="http://schemas.microsoft.com/office/powerpoint/2010/main" val="3749561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spcBef>
                <a:spcPct val="30000"/>
              </a:spcBef>
              <a:defRPr sz="1200">
                <a:solidFill>
                  <a:schemeClr val="tx1"/>
                </a:solidFill>
                <a:latin typeface="Arial Unicode MS" panose="020B0604020202020204" pitchFamily="34" charset="-128"/>
              </a:defRPr>
            </a:lvl1pPr>
            <a:lvl2pPr marL="742950" indent="-285750" defTabSz="950913">
              <a:spcBef>
                <a:spcPct val="30000"/>
              </a:spcBef>
              <a:defRPr sz="1200">
                <a:solidFill>
                  <a:schemeClr val="tx1"/>
                </a:solidFill>
                <a:latin typeface="Arial Unicode MS" panose="020B0604020202020204" pitchFamily="34" charset="-128"/>
              </a:defRPr>
            </a:lvl2pPr>
            <a:lvl3pPr marL="1143000" indent="-228600" defTabSz="950913">
              <a:spcBef>
                <a:spcPct val="30000"/>
              </a:spcBef>
              <a:defRPr sz="1200">
                <a:solidFill>
                  <a:schemeClr val="tx1"/>
                </a:solidFill>
                <a:latin typeface="Arial Unicode MS" panose="020B0604020202020204" pitchFamily="34" charset="-128"/>
              </a:defRPr>
            </a:lvl3pPr>
            <a:lvl4pPr marL="1600200" indent="-228600" defTabSz="950913">
              <a:spcBef>
                <a:spcPct val="30000"/>
              </a:spcBef>
              <a:defRPr sz="1200">
                <a:solidFill>
                  <a:schemeClr val="tx1"/>
                </a:solidFill>
                <a:latin typeface="Arial Unicode MS" panose="020B0604020202020204" pitchFamily="34" charset="-128"/>
              </a:defRPr>
            </a:lvl4pPr>
            <a:lvl5pPr marL="2057400" indent="-228600" defTabSz="950913">
              <a:spcBef>
                <a:spcPct val="30000"/>
              </a:spcBef>
              <a:defRPr sz="1200">
                <a:solidFill>
                  <a:schemeClr val="tx1"/>
                </a:solidFill>
                <a:latin typeface="Arial Unicode MS" panose="020B0604020202020204" pitchFamily="34" charset="-128"/>
              </a:defRPr>
            </a:lvl5pPr>
            <a:lvl6pPr marL="25146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6pPr>
            <a:lvl7pPr marL="29718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7pPr>
            <a:lvl8pPr marL="34290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8pPr>
            <a:lvl9pPr marL="38862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9pPr>
          </a:lstStyle>
          <a:p>
            <a:pPr>
              <a:spcBef>
                <a:spcPct val="0"/>
              </a:spcBef>
            </a:pPr>
            <a:fld id="{66B5ACD8-AD9A-48DA-BA11-9B5A811E60A0}" type="slidenum">
              <a:rPr lang="de-DE" altLang="de-DE" smtClean="0"/>
              <a:pPr>
                <a:spcBef>
                  <a:spcPct val="0"/>
                </a:spcBef>
              </a:pPr>
              <a:t>71</a:t>
            </a:fld>
            <a:endParaRPr lang="de-DE" altLang="de-DE" smtClean="0"/>
          </a:p>
        </p:txBody>
      </p:sp>
      <p:sp>
        <p:nvSpPr>
          <p:cNvPr id="356355" name="Rectangle 2"/>
          <p:cNvSpPr>
            <a:spLocks noGrp="1" noRot="1" noChangeAspect="1" noChangeArrowheads="1" noTextEdit="1"/>
          </p:cNvSpPr>
          <p:nvPr>
            <p:ph type="sldImg"/>
          </p:nvPr>
        </p:nvSpPr>
        <p:spPr>
          <a:ln/>
        </p:spPr>
      </p:sp>
      <p:sp>
        <p:nvSpPr>
          <p:cNvPr id="356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Abweichung vom gesamtschweizerischen Mittelwert nach Kantonen. (alle eidgenössischen Volksabstimmungen zwischen 1872 und 2000)</a:t>
            </a:r>
          </a:p>
          <a:p>
            <a:pPr eaLnBrk="1" hangingPunct="1"/>
            <a:endParaRPr lang="de-DE" altLang="de-DE" smtClean="0"/>
          </a:p>
        </p:txBody>
      </p:sp>
    </p:spTree>
    <p:extLst>
      <p:ext uri="{BB962C8B-B14F-4D97-AF65-F5344CB8AC3E}">
        <p14:creationId xmlns:p14="http://schemas.microsoft.com/office/powerpoint/2010/main" val="17075393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spcBef>
                <a:spcPct val="30000"/>
              </a:spcBef>
              <a:defRPr sz="1200">
                <a:solidFill>
                  <a:schemeClr val="tx1"/>
                </a:solidFill>
                <a:latin typeface="Arial Unicode MS" panose="020B0604020202020204" pitchFamily="34" charset="-128"/>
              </a:defRPr>
            </a:lvl1pPr>
            <a:lvl2pPr marL="742950" indent="-285750" defTabSz="950913">
              <a:spcBef>
                <a:spcPct val="30000"/>
              </a:spcBef>
              <a:defRPr sz="1200">
                <a:solidFill>
                  <a:schemeClr val="tx1"/>
                </a:solidFill>
                <a:latin typeface="Arial Unicode MS" panose="020B0604020202020204" pitchFamily="34" charset="-128"/>
              </a:defRPr>
            </a:lvl2pPr>
            <a:lvl3pPr marL="1143000" indent="-228600" defTabSz="950913">
              <a:spcBef>
                <a:spcPct val="30000"/>
              </a:spcBef>
              <a:defRPr sz="1200">
                <a:solidFill>
                  <a:schemeClr val="tx1"/>
                </a:solidFill>
                <a:latin typeface="Arial Unicode MS" panose="020B0604020202020204" pitchFamily="34" charset="-128"/>
              </a:defRPr>
            </a:lvl3pPr>
            <a:lvl4pPr marL="1600200" indent="-228600" defTabSz="950913">
              <a:spcBef>
                <a:spcPct val="30000"/>
              </a:spcBef>
              <a:defRPr sz="1200">
                <a:solidFill>
                  <a:schemeClr val="tx1"/>
                </a:solidFill>
                <a:latin typeface="Arial Unicode MS" panose="020B0604020202020204" pitchFamily="34" charset="-128"/>
              </a:defRPr>
            </a:lvl4pPr>
            <a:lvl5pPr marL="2057400" indent="-228600" defTabSz="950913">
              <a:spcBef>
                <a:spcPct val="30000"/>
              </a:spcBef>
              <a:defRPr sz="1200">
                <a:solidFill>
                  <a:schemeClr val="tx1"/>
                </a:solidFill>
                <a:latin typeface="Arial Unicode MS" panose="020B0604020202020204" pitchFamily="34" charset="-128"/>
              </a:defRPr>
            </a:lvl5pPr>
            <a:lvl6pPr marL="25146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6pPr>
            <a:lvl7pPr marL="29718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7pPr>
            <a:lvl8pPr marL="34290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8pPr>
            <a:lvl9pPr marL="38862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9pPr>
          </a:lstStyle>
          <a:p>
            <a:pPr>
              <a:spcBef>
                <a:spcPct val="0"/>
              </a:spcBef>
            </a:pPr>
            <a:fld id="{C4F79930-9ACF-443B-A5BB-5D92D2F83878}" type="slidenum">
              <a:rPr lang="de-DE" altLang="de-DE" smtClean="0"/>
              <a:pPr>
                <a:spcBef>
                  <a:spcPct val="0"/>
                </a:spcBef>
              </a:pPr>
              <a:t>72</a:t>
            </a:fld>
            <a:endParaRPr lang="de-DE" altLang="de-DE" smtClean="0"/>
          </a:p>
        </p:txBody>
      </p:sp>
      <p:sp>
        <p:nvSpPr>
          <p:cNvPr id="358403" name="Rectangle 2"/>
          <p:cNvSpPr>
            <a:spLocks noGrp="1" noRot="1" noChangeAspect="1" noChangeArrowheads="1" noTextEdit="1"/>
          </p:cNvSpPr>
          <p:nvPr>
            <p:ph type="sldImg"/>
          </p:nvPr>
        </p:nvSpPr>
        <p:spPr>
          <a:ln/>
        </p:spPr>
      </p:sp>
      <p:sp>
        <p:nvSpPr>
          <p:cNvPr id="358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extLst>
      <p:ext uri="{BB962C8B-B14F-4D97-AF65-F5344CB8AC3E}">
        <p14:creationId xmlns:p14="http://schemas.microsoft.com/office/powerpoint/2010/main" val="34381745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spcBef>
                <a:spcPct val="30000"/>
              </a:spcBef>
              <a:defRPr sz="1200">
                <a:solidFill>
                  <a:schemeClr val="tx1"/>
                </a:solidFill>
                <a:latin typeface="Arial Unicode MS" panose="020B0604020202020204" pitchFamily="34" charset="-128"/>
              </a:defRPr>
            </a:lvl1pPr>
            <a:lvl2pPr marL="742950" indent="-285750" defTabSz="952500">
              <a:spcBef>
                <a:spcPct val="30000"/>
              </a:spcBef>
              <a:defRPr sz="1200">
                <a:solidFill>
                  <a:schemeClr val="tx1"/>
                </a:solidFill>
                <a:latin typeface="Arial Unicode MS" panose="020B0604020202020204" pitchFamily="34" charset="-128"/>
              </a:defRPr>
            </a:lvl2pPr>
            <a:lvl3pPr marL="1143000" indent="-228600" defTabSz="952500">
              <a:spcBef>
                <a:spcPct val="30000"/>
              </a:spcBef>
              <a:defRPr sz="1200">
                <a:solidFill>
                  <a:schemeClr val="tx1"/>
                </a:solidFill>
                <a:latin typeface="Arial Unicode MS" panose="020B0604020202020204" pitchFamily="34" charset="-128"/>
              </a:defRPr>
            </a:lvl3pPr>
            <a:lvl4pPr marL="1600200" indent="-228600" defTabSz="952500">
              <a:spcBef>
                <a:spcPct val="30000"/>
              </a:spcBef>
              <a:defRPr sz="1200">
                <a:solidFill>
                  <a:schemeClr val="tx1"/>
                </a:solidFill>
                <a:latin typeface="Arial Unicode MS" panose="020B0604020202020204" pitchFamily="34" charset="-128"/>
              </a:defRPr>
            </a:lvl4pPr>
            <a:lvl5pPr marL="2057400" indent="-228600" defTabSz="952500">
              <a:spcBef>
                <a:spcPct val="30000"/>
              </a:spcBef>
              <a:defRPr sz="1200">
                <a:solidFill>
                  <a:schemeClr val="tx1"/>
                </a:solidFill>
                <a:latin typeface="Arial Unicode MS" panose="020B0604020202020204" pitchFamily="34" charset="-128"/>
              </a:defRPr>
            </a:lvl5pPr>
            <a:lvl6pPr marL="2514600" indent="-228600" defTabSz="952500" eaLnBrk="0" fontAlgn="base" hangingPunct="0">
              <a:spcBef>
                <a:spcPct val="30000"/>
              </a:spcBef>
              <a:spcAft>
                <a:spcPct val="0"/>
              </a:spcAft>
              <a:defRPr sz="1200">
                <a:solidFill>
                  <a:schemeClr val="tx1"/>
                </a:solidFill>
                <a:latin typeface="Arial Unicode MS" panose="020B0604020202020204" pitchFamily="34" charset="-128"/>
              </a:defRPr>
            </a:lvl6pPr>
            <a:lvl7pPr marL="2971800" indent="-228600" defTabSz="952500" eaLnBrk="0" fontAlgn="base" hangingPunct="0">
              <a:spcBef>
                <a:spcPct val="30000"/>
              </a:spcBef>
              <a:spcAft>
                <a:spcPct val="0"/>
              </a:spcAft>
              <a:defRPr sz="1200">
                <a:solidFill>
                  <a:schemeClr val="tx1"/>
                </a:solidFill>
                <a:latin typeface="Arial Unicode MS" panose="020B0604020202020204" pitchFamily="34" charset="-128"/>
              </a:defRPr>
            </a:lvl7pPr>
            <a:lvl8pPr marL="3429000" indent="-228600" defTabSz="952500" eaLnBrk="0" fontAlgn="base" hangingPunct="0">
              <a:spcBef>
                <a:spcPct val="30000"/>
              </a:spcBef>
              <a:spcAft>
                <a:spcPct val="0"/>
              </a:spcAft>
              <a:defRPr sz="1200">
                <a:solidFill>
                  <a:schemeClr val="tx1"/>
                </a:solidFill>
                <a:latin typeface="Arial Unicode MS" panose="020B0604020202020204" pitchFamily="34" charset="-128"/>
              </a:defRPr>
            </a:lvl8pPr>
            <a:lvl9pPr marL="3886200" indent="-228600" defTabSz="952500" eaLnBrk="0" fontAlgn="base" hangingPunct="0">
              <a:spcBef>
                <a:spcPct val="30000"/>
              </a:spcBef>
              <a:spcAft>
                <a:spcPct val="0"/>
              </a:spcAft>
              <a:defRPr sz="1200">
                <a:solidFill>
                  <a:schemeClr val="tx1"/>
                </a:solidFill>
                <a:latin typeface="Arial Unicode MS" panose="020B0604020202020204" pitchFamily="34" charset="-128"/>
              </a:defRPr>
            </a:lvl9pPr>
          </a:lstStyle>
          <a:p>
            <a:pPr>
              <a:spcBef>
                <a:spcPct val="0"/>
              </a:spcBef>
            </a:pPr>
            <a:fld id="{57A5BA3F-03EF-48C0-9BF8-0D6397384B15}" type="slidenum">
              <a:rPr lang="fr-FR" altLang="de-DE" smtClean="0"/>
              <a:pPr>
                <a:spcBef>
                  <a:spcPct val="0"/>
                </a:spcBef>
              </a:pPr>
              <a:t>73</a:t>
            </a:fld>
            <a:endParaRPr lang="fr-FR" altLang="de-DE" smtClean="0"/>
          </a:p>
        </p:txBody>
      </p:sp>
      <p:sp>
        <p:nvSpPr>
          <p:cNvPr id="362499" name="Rectangle 2"/>
          <p:cNvSpPr>
            <a:spLocks noGrp="1" noRot="1" noChangeAspect="1" noChangeArrowheads="1" noTextEdit="1"/>
          </p:cNvSpPr>
          <p:nvPr>
            <p:ph type="sldImg"/>
          </p:nvPr>
        </p:nvSpPr>
        <p:spPr>
          <a:ln/>
        </p:spPr>
      </p:sp>
      <p:sp>
        <p:nvSpPr>
          <p:cNvPr id="362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extLst>
      <p:ext uri="{BB962C8B-B14F-4D97-AF65-F5344CB8AC3E}">
        <p14:creationId xmlns:p14="http://schemas.microsoft.com/office/powerpoint/2010/main" val="16797858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spcBef>
                <a:spcPct val="30000"/>
              </a:spcBef>
              <a:defRPr sz="1200">
                <a:solidFill>
                  <a:schemeClr val="tx1"/>
                </a:solidFill>
                <a:latin typeface="Arial Unicode MS" panose="020B0604020202020204" pitchFamily="34" charset="-128"/>
              </a:defRPr>
            </a:lvl1pPr>
            <a:lvl2pPr marL="742950" indent="-285750" defTabSz="952500">
              <a:spcBef>
                <a:spcPct val="30000"/>
              </a:spcBef>
              <a:defRPr sz="1200">
                <a:solidFill>
                  <a:schemeClr val="tx1"/>
                </a:solidFill>
                <a:latin typeface="Arial Unicode MS" panose="020B0604020202020204" pitchFamily="34" charset="-128"/>
              </a:defRPr>
            </a:lvl2pPr>
            <a:lvl3pPr marL="1143000" indent="-228600" defTabSz="952500">
              <a:spcBef>
                <a:spcPct val="30000"/>
              </a:spcBef>
              <a:defRPr sz="1200">
                <a:solidFill>
                  <a:schemeClr val="tx1"/>
                </a:solidFill>
                <a:latin typeface="Arial Unicode MS" panose="020B0604020202020204" pitchFamily="34" charset="-128"/>
              </a:defRPr>
            </a:lvl3pPr>
            <a:lvl4pPr marL="1600200" indent="-228600" defTabSz="952500">
              <a:spcBef>
                <a:spcPct val="30000"/>
              </a:spcBef>
              <a:defRPr sz="1200">
                <a:solidFill>
                  <a:schemeClr val="tx1"/>
                </a:solidFill>
                <a:latin typeface="Arial Unicode MS" panose="020B0604020202020204" pitchFamily="34" charset="-128"/>
              </a:defRPr>
            </a:lvl4pPr>
            <a:lvl5pPr marL="2057400" indent="-228600" defTabSz="952500">
              <a:spcBef>
                <a:spcPct val="30000"/>
              </a:spcBef>
              <a:defRPr sz="1200">
                <a:solidFill>
                  <a:schemeClr val="tx1"/>
                </a:solidFill>
                <a:latin typeface="Arial Unicode MS" panose="020B0604020202020204" pitchFamily="34" charset="-128"/>
              </a:defRPr>
            </a:lvl5pPr>
            <a:lvl6pPr marL="2514600" indent="-228600" defTabSz="952500" eaLnBrk="0" fontAlgn="base" hangingPunct="0">
              <a:spcBef>
                <a:spcPct val="30000"/>
              </a:spcBef>
              <a:spcAft>
                <a:spcPct val="0"/>
              </a:spcAft>
              <a:defRPr sz="1200">
                <a:solidFill>
                  <a:schemeClr val="tx1"/>
                </a:solidFill>
                <a:latin typeface="Arial Unicode MS" panose="020B0604020202020204" pitchFamily="34" charset="-128"/>
              </a:defRPr>
            </a:lvl6pPr>
            <a:lvl7pPr marL="2971800" indent="-228600" defTabSz="952500" eaLnBrk="0" fontAlgn="base" hangingPunct="0">
              <a:spcBef>
                <a:spcPct val="30000"/>
              </a:spcBef>
              <a:spcAft>
                <a:spcPct val="0"/>
              </a:spcAft>
              <a:defRPr sz="1200">
                <a:solidFill>
                  <a:schemeClr val="tx1"/>
                </a:solidFill>
                <a:latin typeface="Arial Unicode MS" panose="020B0604020202020204" pitchFamily="34" charset="-128"/>
              </a:defRPr>
            </a:lvl7pPr>
            <a:lvl8pPr marL="3429000" indent="-228600" defTabSz="952500" eaLnBrk="0" fontAlgn="base" hangingPunct="0">
              <a:spcBef>
                <a:spcPct val="30000"/>
              </a:spcBef>
              <a:spcAft>
                <a:spcPct val="0"/>
              </a:spcAft>
              <a:defRPr sz="1200">
                <a:solidFill>
                  <a:schemeClr val="tx1"/>
                </a:solidFill>
                <a:latin typeface="Arial Unicode MS" panose="020B0604020202020204" pitchFamily="34" charset="-128"/>
              </a:defRPr>
            </a:lvl8pPr>
            <a:lvl9pPr marL="3886200" indent="-228600" defTabSz="952500" eaLnBrk="0" fontAlgn="base" hangingPunct="0">
              <a:spcBef>
                <a:spcPct val="30000"/>
              </a:spcBef>
              <a:spcAft>
                <a:spcPct val="0"/>
              </a:spcAft>
              <a:defRPr sz="1200">
                <a:solidFill>
                  <a:schemeClr val="tx1"/>
                </a:solidFill>
                <a:latin typeface="Arial Unicode MS" panose="020B0604020202020204" pitchFamily="34" charset="-128"/>
              </a:defRPr>
            </a:lvl9pPr>
          </a:lstStyle>
          <a:p>
            <a:pPr>
              <a:spcBef>
                <a:spcPct val="0"/>
              </a:spcBef>
            </a:pPr>
            <a:fld id="{58B94B41-4A10-4C57-962B-3A3FE61F406E}" type="slidenum">
              <a:rPr lang="fr-FR" altLang="de-DE" smtClean="0"/>
              <a:pPr>
                <a:spcBef>
                  <a:spcPct val="0"/>
                </a:spcBef>
              </a:pPr>
              <a:t>74</a:t>
            </a:fld>
            <a:endParaRPr lang="fr-FR" altLang="de-DE" smtClean="0"/>
          </a:p>
        </p:txBody>
      </p:sp>
      <p:sp>
        <p:nvSpPr>
          <p:cNvPr id="364547" name="Rectangle 2"/>
          <p:cNvSpPr>
            <a:spLocks noGrp="1" noRot="1" noChangeAspect="1" noChangeArrowheads="1" noTextEdit="1"/>
          </p:cNvSpPr>
          <p:nvPr>
            <p:ph type="sldImg"/>
          </p:nvPr>
        </p:nvSpPr>
        <p:spPr>
          <a:ln/>
        </p:spPr>
      </p:sp>
      <p:sp>
        <p:nvSpPr>
          <p:cNvPr id="364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extLst>
      <p:ext uri="{BB962C8B-B14F-4D97-AF65-F5344CB8AC3E}">
        <p14:creationId xmlns:p14="http://schemas.microsoft.com/office/powerpoint/2010/main" val="39315458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Folienbildplatzhalter 1"/>
          <p:cNvSpPr>
            <a:spLocks noGrp="1" noRot="1" noChangeAspect="1" noTextEdit="1"/>
          </p:cNvSpPr>
          <p:nvPr>
            <p:ph type="sldImg"/>
          </p:nvPr>
        </p:nvSpPr>
        <p:spPr>
          <a:ln/>
        </p:spPr>
      </p:sp>
      <p:sp>
        <p:nvSpPr>
          <p:cNvPr id="36659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smtClean="0"/>
          </a:p>
        </p:txBody>
      </p:sp>
      <p:sp>
        <p:nvSpPr>
          <p:cNvPr id="36659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spcBef>
                <a:spcPct val="30000"/>
              </a:spcBef>
              <a:defRPr sz="1200">
                <a:solidFill>
                  <a:schemeClr val="tx1"/>
                </a:solidFill>
                <a:latin typeface="Arial Unicode MS" panose="020B0604020202020204" pitchFamily="34" charset="-128"/>
              </a:defRPr>
            </a:lvl1pPr>
            <a:lvl2pPr marL="742950" indent="-285750" defTabSz="952500">
              <a:spcBef>
                <a:spcPct val="30000"/>
              </a:spcBef>
              <a:defRPr sz="1200">
                <a:solidFill>
                  <a:schemeClr val="tx1"/>
                </a:solidFill>
                <a:latin typeface="Arial Unicode MS" panose="020B0604020202020204" pitchFamily="34" charset="-128"/>
              </a:defRPr>
            </a:lvl2pPr>
            <a:lvl3pPr marL="1143000" indent="-228600" defTabSz="952500">
              <a:spcBef>
                <a:spcPct val="30000"/>
              </a:spcBef>
              <a:defRPr sz="1200">
                <a:solidFill>
                  <a:schemeClr val="tx1"/>
                </a:solidFill>
                <a:latin typeface="Arial Unicode MS" panose="020B0604020202020204" pitchFamily="34" charset="-128"/>
              </a:defRPr>
            </a:lvl3pPr>
            <a:lvl4pPr marL="1600200" indent="-228600" defTabSz="952500">
              <a:spcBef>
                <a:spcPct val="30000"/>
              </a:spcBef>
              <a:defRPr sz="1200">
                <a:solidFill>
                  <a:schemeClr val="tx1"/>
                </a:solidFill>
                <a:latin typeface="Arial Unicode MS" panose="020B0604020202020204" pitchFamily="34" charset="-128"/>
              </a:defRPr>
            </a:lvl4pPr>
            <a:lvl5pPr marL="2057400" indent="-228600" defTabSz="952500">
              <a:spcBef>
                <a:spcPct val="30000"/>
              </a:spcBef>
              <a:defRPr sz="1200">
                <a:solidFill>
                  <a:schemeClr val="tx1"/>
                </a:solidFill>
                <a:latin typeface="Arial Unicode MS" panose="020B0604020202020204" pitchFamily="34" charset="-128"/>
              </a:defRPr>
            </a:lvl5pPr>
            <a:lvl6pPr marL="2514600" indent="-228600" defTabSz="952500" eaLnBrk="0" fontAlgn="base" hangingPunct="0">
              <a:spcBef>
                <a:spcPct val="30000"/>
              </a:spcBef>
              <a:spcAft>
                <a:spcPct val="0"/>
              </a:spcAft>
              <a:defRPr sz="1200">
                <a:solidFill>
                  <a:schemeClr val="tx1"/>
                </a:solidFill>
                <a:latin typeface="Arial Unicode MS" panose="020B0604020202020204" pitchFamily="34" charset="-128"/>
              </a:defRPr>
            </a:lvl6pPr>
            <a:lvl7pPr marL="2971800" indent="-228600" defTabSz="952500" eaLnBrk="0" fontAlgn="base" hangingPunct="0">
              <a:spcBef>
                <a:spcPct val="30000"/>
              </a:spcBef>
              <a:spcAft>
                <a:spcPct val="0"/>
              </a:spcAft>
              <a:defRPr sz="1200">
                <a:solidFill>
                  <a:schemeClr val="tx1"/>
                </a:solidFill>
                <a:latin typeface="Arial Unicode MS" panose="020B0604020202020204" pitchFamily="34" charset="-128"/>
              </a:defRPr>
            </a:lvl7pPr>
            <a:lvl8pPr marL="3429000" indent="-228600" defTabSz="952500" eaLnBrk="0" fontAlgn="base" hangingPunct="0">
              <a:spcBef>
                <a:spcPct val="30000"/>
              </a:spcBef>
              <a:spcAft>
                <a:spcPct val="0"/>
              </a:spcAft>
              <a:defRPr sz="1200">
                <a:solidFill>
                  <a:schemeClr val="tx1"/>
                </a:solidFill>
                <a:latin typeface="Arial Unicode MS" panose="020B0604020202020204" pitchFamily="34" charset="-128"/>
              </a:defRPr>
            </a:lvl8pPr>
            <a:lvl9pPr marL="3886200" indent="-228600" defTabSz="952500" eaLnBrk="0" fontAlgn="base" hangingPunct="0">
              <a:spcBef>
                <a:spcPct val="30000"/>
              </a:spcBef>
              <a:spcAft>
                <a:spcPct val="0"/>
              </a:spcAft>
              <a:defRPr sz="1200">
                <a:solidFill>
                  <a:schemeClr val="tx1"/>
                </a:solidFill>
                <a:latin typeface="Arial Unicode MS" panose="020B0604020202020204" pitchFamily="34" charset="-128"/>
              </a:defRPr>
            </a:lvl9pPr>
          </a:lstStyle>
          <a:p>
            <a:pPr>
              <a:spcBef>
                <a:spcPct val="0"/>
              </a:spcBef>
            </a:pPr>
            <a:fld id="{BD8D88AA-37E5-4574-BB23-C5FC3539E337}" type="slidenum">
              <a:rPr lang="fr-FR" altLang="de-DE" smtClean="0"/>
              <a:pPr>
                <a:spcBef>
                  <a:spcPct val="0"/>
                </a:spcBef>
              </a:pPr>
              <a:t>75</a:t>
            </a:fld>
            <a:endParaRPr lang="fr-FR" altLang="de-DE" smtClean="0"/>
          </a:p>
        </p:txBody>
      </p:sp>
    </p:spTree>
    <p:extLst>
      <p:ext uri="{BB962C8B-B14F-4D97-AF65-F5344CB8AC3E}">
        <p14:creationId xmlns:p14="http://schemas.microsoft.com/office/powerpoint/2010/main" val="17137559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spcBef>
                <a:spcPct val="30000"/>
              </a:spcBef>
              <a:defRPr sz="1200">
                <a:solidFill>
                  <a:schemeClr val="tx1"/>
                </a:solidFill>
                <a:latin typeface="Arial Unicode MS" panose="020B0604020202020204" pitchFamily="34" charset="-128"/>
              </a:defRPr>
            </a:lvl1pPr>
            <a:lvl2pPr marL="742950" indent="-285750" defTabSz="950913">
              <a:spcBef>
                <a:spcPct val="30000"/>
              </a:spcBef>
              <a:defRPr sz="1200">
                <a:solidFill>
                  <a:schemeClr val="tx1"/>
                </a:solidFill>
                <a:latin typeface="Arial Unicode MS" panose="020B0604020202020204" pitchFamily="34" charset="-128"/>
              </a:defRPr>
            </a:lvl2pPr>
            <a:lvl3pPr marL="1143000" indent="-228600" defTabSz="950913">
              <a:spcBef>
                <a:spcPct val="30000"/>
              </a:spcBef>
              <a:defRPr sz="1200">
                <a:solidFill>
                  <a:schemeClr val="tx1"/>
                </a:solidFill>
                <a:latin typeface="Arial Unicode MS" panose="020B0604020202020204" pitchFamily="34" charset="-128"/>
              </a:defRPr>
            </a:lvl3pPr>
            <a:lvl4pPr marL="1600200" indent="-228600" defTabSz="950913">
              <a:spcBef>
                <a:spcPct val="30000"/>
              </a:spcBef>
              <a:defRPr sz="1200">
                <a:solidFill>
                  <a:schemeClr val="tx1"/>
                </a:solidFill>
                <a:latin typeface="Arial Unicode MS" panose="020B0604020202020204" pitchFamily="34" charset="-128"/>
              </a:defRPr>
            </a:lvl4pPr>
            <a:lvl5pPr marL="2057400" indent="-228600" defTabSz="950913">
              <a:spcBef>
                <a:spcPct val="30000"/>
              </a:spcBef>
              <a:defRPr sz="1200">
                <a:solidFill>
                  <a:schemeClr val="tx1"/>
                </a:solidFill>
                <a:latin typeface="Arial Unicode MS" panose="020B0604020202020204" pitchFamily="34" charset="-128"/>
              </a:defRPr>
            </a:lvl5pPr>
            <a:lvl6pPr marL="25146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6pPr>
            <a:lvl7pPr marL="29718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7pPr>
            <a:lvl8pPr marL="34290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8pPr>
            <a:lvl9pPr marL="38862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9pPr>
          </a:lstStyle>
          <a:p>
            <a:pPr>
              <a:spcBef>
                <a:spcPct val="0"/>
              </a:spcBef>
            </a:pPr>
            <a:fld id="{5A888556-556C-4989-8547-0445383B465E}" type="slidenum">
              <a:rPr lang="de-DE" altLang="de-DE" smtClean="0"/>
              <a:pPr>
                <a:spcBef>
                  <a:spcPct val="0"/>
                </a:spcBef>
              </a:pPr>
              <a:t>77</a:t>
            </a:fld>
            <a:endParaRPr lang="de-DE" altLang="de-DE" smtClean="0"/>
          </a:p>
        </p:txBody>
      </p:sp>
      <p:sp>
        <p:nvSpPr>
          <p:cNvPr id="333827" name="Rectangle 2"/>
          <p:cNvSpPr>
            <a:spLocks noGrp="1" noRot="1" noChangeAspect="1" noChangeArrowheads="1" noTextEdit="1"/>
          </p:cNvSpPr>
          <p:nvPr>
            <p:ph type="sldImg"/>
          </p:nvPr>
        </p:nvSpPr>
        <p:spPr>
          <a:ln/>
        </p:spPr>
      </p:sp>
      <p:sp>
        <p:nvSpPr>
          <p:cNvPr id="333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extLst>
      <p:ext uri="{BB962C8B-B14F-4D97-AF65-F5344CB8AC3E}">
        <p14:creationId xmlns:p14="http://schemas.microsoft.com/office/powerpoint/2010/main" val="519878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Arial Unicode MS" panose="020B0604020202020204" pitchFamily="34" charset="-128"/>
              </a:defRPr>
            </a:lvl1pPr>
            <a:lvl2pPr marL="715963" indent="-274638" defTabSz="915988">
              <a:spcBef>
                <a:spcPct val="30000"/>
              </a:spcBef>
              <a:defRPr sz="1200">
                <a:solidFill>
                  <a:schemeClr val="tx1"/>
                </a:solidFill>
                <a:latin typeface="Arial Unicode MS" panose="020B0604020202020204" pitchFamily="34" charset="-128"/>
              </a:defRPr>
            </a:lvl2pPr>
            <a:lvl3pPr marL="1101725" indent="-219075" defTabSz="915988">
              <a:spcBef>
                <a:spcPct val="30000"/>
              </a:spcBef>
              <a:defRPr sz="1200">
                <a:solidFill>
                  <a:schemeClr val="tx1"/>
                </a:solidFill>
                <a:latin typeface="Arial Unicode MS" panose="020B0604020202020204" pitchFamily="34" charset="-128"/>
              </a:defRPr>
            </a:lvl3pPr>
            <a:lvl4pPr marL="1543050" indent="-219075" defTabSz="915988">
              <a:spcBef>
                <a:spcPct val="30000"/>
              </a:spcBef>
              <a:defRPr sz="1200">
                <a:solidFill>
                  <a:schemeClr val="tx1"/>
                </a:solidFill>
                <a:latin typeface="Arial Unicode MS" panose="020B0604020202020204" pitchFamily="34" charset="-128"/>
              </a:defRPr>
            </a:lvl4pPr>
            <a:lvl5pPr marL="1984375" indent="-219075" defTabSz="915988">
              <a:spcBef>
                <a:spcPct val="30000"/>
              </a:spcBef>
              <a:defRPr sz="1200">
                <a:solidFill>
                  <a:schemeClr val="tx1"/>
                </a:solidFill>
                <a:latin typeface="Arial Unicode MS" panose="020B0604020202020204" pitchFamily="34" charset="-128"/>
              </a:defRPr>
            </a:lvl5pPr>
            <a:lvl6pPr marL="24415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6pPr>
            <a:lvl7pPr marL="28987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7pPr>
            <a:lvl8pPr marL="33559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8pPr>
            <a:lvl9pPr marL="38131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9pPr>
          </a:lstStyle>
          <a:p>
            <a:pPr>
              <a:spcBef>
                <a:spcPct val="0"/>
              </a:spcBef>
            </a:pPr>
            <a:fld id="{0E6BF55A-5534-465D-867A-D7F7A9A2E0E6}" type="slidenum">
              <a:rPr lang="de-DE" altLang="fr-FR" smtClean="0"/>
              <a:pPr>
                <a:spcBef>
                  <a:spcPct val="0"/>
                </a:spcBef>
              </a:pPr>
              <a:t>7</a:t>
            </a:fld>
            <a:endParaRPr lang="de-DE" altLang="fr-FR"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fr-FR" smtClean="0"/>
              <a:t>D	63.6711393	</a:t>
            </a:r>
          </a:p>
          <a:p>
            <a:pPr eaLnBrk="1" hangingPunct="1"/>
            <a:r>
              <a:rPr lang="de-DE" altLang="fr-FR" smtClean="0"/>
              <a:t>F	20.3767009	</a:t>
            </a:r>
          </a:p>
          <a:p>
            <a:pPr eaLnBrk="1" hangingPunct="1"/>
            <a:r>
              <a:rPr lang="de-DE" altLang="fr-FR" smtClean="0"/>
              <a:t>I	6.46213438	</a:t>
            </a:r>
          </a:p>
          <a:p>
            <a:pPr eaLnBrk="1" hangingPunct="1"/>
            <a:r>
              <a:rPr lang="de-DE" altLang="fr-FR" smtClean="0"/>
              <a:t>RR	0.48154434	</a:t>
            </a:r>
          </a:p>
          <a:p>
            <a:pPr eaLnBrk="1" hangingPunct="1"/>
            <a:r>
              <a:rPr lang="de-DE" altLang="fr-FR" smtClean="0"/>
              <a:t>A	9.00848105	</a:t>
            </a:r>
          </a:p>
          <a:p>
            <a:pPr eaLnBrk="1" hangingPunct="1"/>
            <a:r>
              <a:rPr lang="de-DE" altLang="fr-FR" smtClean="0"/>
              <a:t>	100	</a:t>
            </a:r>
          </a:p>
          <a:p>
            <a:pPr eaLnBrk="1" hangingPunct="1"/>
            <a:endParaRPr lang="de-CH" altLang="fr-FR" smtClean="0"/>
          </a:p>
          <a:p>
            <a:pPr eaLnBrk="1" hangingPunct="1"/>
            <a:r>
              <a:rPr lang="de-CH" altLang="fr-FR" smtClean="0"/>
              <a:t>Volkszählung 2000</a:t>
            </a:r>
          </a:p>
          <a:p>
            <a:pPr eaLnBrk="1" hangingPunct="1"/>
            <a:endParaRPr lang="de-CH" altLang="fr-FR" smtClean="0"/>
          </a:p>
          <a:p>
            <a:pPr eaLnBrk="1" hangingPunct="1"/>
            <a:endParaRPr lang="de-DE" altLang="fr-FR" smtClean="0"/>
          </a:p>
        </p:txBody>
      </p:sp>
    </p:spTree>
    <p:extLst>
      <p:ext uri="{BB962C8B-B14F-4D97-AF65-F5344CB8AC3E}">
        <p14:creationId xmlns:p14="http://schemas.microsoft.com/office/powerpoint/2010/main" val="41633523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spcBef>
                <a:spcPct val="30000"/>
              </a:spcBef>
              <a:defRPr sz="1200">
                <a:solidFill>
                  <a:schemeClr val="tx1"/>
                </a:solidFill>
                <a:latin typeface="Arial Unicode MS" panose="020B0604020202020204" pitchFamily="34" charset="-128"/>
              </a:defRPr>
            </a:lvl1pPr>
            <a:lvl2pPr marL="742950" indent="-285750" defTabSz="950913">
              <a:spcBef>
                <a:spcPct val="30000"/>
              </a:spcBef>
              <a:defRPr sz="1200">
                <a:solidFill>
                  <a:schemeClr val="tx1"/>
                </a:solidFill>
                <a:latin typeface="Arial Unicode MS" panose="020B0604020202020204" pitchFamily="34" charset="-128"/>
              </a:defRPr>
            </a:lvl2pPr>
            <a:lvl3pPr marL="1143000" indent="-228600" defTabSz="950913">
              <a:spcBef>
                <a:spcPct val="30000"/>
              </a:spcBef>
              <a:defRPr sz="1200">
                <a:solidFill>
                  <a:schemeClr val="tx1"/>
                </a:solidFill>
                <a:latin typeface="Arial Unicode MS" panose="020B0604020202020204" pitchFamily="34" charset="-128"/>
              </a:defRPr>
            </a:lvl3pPr>
            <a:lvl4pPr marL="1600200" indent="-228600" defTabSz="950913">
              <a:spcBef>
                <a:spcPct val="30000"/>
              </a:spcBef>
              <a:defRPr sz="1200">
                <a:solidFill>
                  <a:schemeClr val="tx1"/>
                </a:solidFill>
                <a:latin typeface="Arial Unicode MS" panose="020B0604020202020204" pitchFamily="34" charset="-128"/>
              </a:defRPr>
            </a:lvl4pPr>
            <a:lvl5pPr marL="2057400" indent="-228600" defTabSz="950913">
              <a:spcBef>
                <a:spcPct val="30000"/>
              </a:spcBef>
              <a:defRPr sz="1200">
                <a:solidFill>
                  <a:schemeClr val="tx1"/>
                </a:solidFill>
                <a:latin typeface="Arial Unicode MS" panose="020B0604020202020204" pitchFamily="34" charset="-128"/>
              </a:defRPr>
            </a:lvl5pPr>
            <a:lvl6pPr marL="25146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6pPr>
            <a:lvl7pPr marL="29718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7pPr>
            <a:lvl8pPr marL="34290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8pPr>
            <a:lvl9pPr marL="38862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9pPr>
          </a:lstStyle>
          <a:p>
            <a:pPr>
              <a:spcBef>
                <a:spcPct val="0"/>
              </a:spcBef>
            </a:pPr>
            <a:fld id="{006087F8-0AA6-4AEB-B4E3-90E916AE9098}" type="slidenum">
              <a:rPr lang="de-DE" altLang="de-DE" smtClean="0"/>
              <a:pPr>
                <a:spcBef>
                  <a:spcPct val="0"/>
                </a:spcBef>
              </a:pPr>
              <a:t>78</a:t>
            </a:fld>
            <a:endParaRPr lang="de-DE" altLang="de-DE" smtClean="0"/>
          </a:p>
        </p:txBody>
      </p:sp>
      <p:sp>
        <p:nvSpPr>
          <p:cNvPr id="368643" name="Rectangle 2"/>
          <p:cNvSpPr>
            <a:spLocks noGrp="1" noRot="1" noChangeAspect="1" noChangeArrowheads="1" noTextEdit="1"/>
          </p:cNvSpPr>
          <p:nvPr>
            <p:ph type="sldImg"/>
          </p:nvPr>
        </p:nvSpPr>
        <p:spPr>
          <a:ln/>
        </p:spPr>
      </p:sp>
      <p:sp>
        <p:nvSpPr>
          <p:cNvPr id="368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ltLang="de-DE" smtClean="0"/>
              <a:t>Bremsklotz. Germann (1994), Borner (1990)</a:t>
            </a:r>
            <a:endParaRPr lang="de-DE" altLang="de-DE" smtClean="0"/>
          </a:p>
        </p:txBody>
      </p:sp>
    </p:spTree>
    <p:extLst>
      <p:ext uri="{BB962C8B-B14F-4D97-AF65-F5344CB8AC3E}">
        <p14:creationId xmlns:p14="http://schemas.microsoft.com/office/powerpoint/2010/main" val="38722873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Folienbildplatzhalter 1"/>
          <p:cNvSpPr>
            <a:spLocks noGrp="1" noRot="1" noChangeAspect="1" noTextEdit="1"/>
          </p:cNvSpPr>
          <p:nvPr>
            <p:ph type="sldImg"/>
          </p:nvPr>
        </p:nvSpPr>
        <p:spPr>
          <a:ln/>
        </p:spPr>
      </p:sp>
      <p:sp>
        <p:nvSpPr>
          <p:cNvPr id="27853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smtClean="0"/>
          </a:p>
        </p:txBody>
      </p:sp>
      <p:sp>
        <p:nvSpPr>
          <p:cNvPr id="27853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spcBef>
                <a:spcPct val="30000"/>
              </a:spcBef>
              <a:defRPr sz="1200">
                <a:solidFill>
                  <a:schemeClr val="tx1"/>
                </a:solidFill>
                <a:latin typeface="Arial Unicode MS" panose="020B0604020202020204" pitchFamily="34" charset="-128"/>
              </a:defRPr>
            </a:lvl1pPr>
            <a:lvl2pPr marL="742950" indent="-285750" defTabSz="952500">
              <a:spcBef>
                <a:spcPct val="30000"/>
              </a:spcBef>
              <a:defRPr sz="1200">
                <a:solidFill>
                  <a:schemeClr val="tx1"/>
                </a:solidFill>
                <a:latin typeface="Arial Unicode MS" panose="020B0604020202020204" pitchFamily="34" charset="-128"/>
              </a:defRPr>
            </a:lvl2pPr>
            <a:lvl3pPr marL="1143000" indent="-228600" defTabSz="952500">
              <a:spcBef>
                <a:spcPct val="30000"/>
              </a:spcBef>
              <a:defRPr sz="1200">
                <a:solidFill>
                  <a:schemeClr val="tx1"/>
                </a:solidFill>
                <a:latin typeface="Arial Unicode MS" panose="020B0604020202020204" pitchFamily="34" charset="-128"/>
              </a:defRPr>
            </a:lvl3pPr>
            <a:lvl4pPr marL="1600200" indent="-228600" defTabSz="952500">
              <a:spcBef>
                <a:spcPct val="30000"/>
              </a:spcBef>
              <a:defRPr sz="1200">
                <a:solidFill>
                  <a:schemeClr val="tx1"/>
                </a:solidFill>
                <a:latin typeface="Arial Unicode MS" panose="020B0604020202020204" pitchFamily="34" charset="-128"/>
              </a:defRPr>
            </a:lvl4pPr>
            <a:lvl5pPr marL="2057400" indent="-228600" defTabSz="952500">
              <a:spcBef>
                <a:spcPct val="30000"/>
              </a:spcBef>
              <a:defRPr sz="1200">
                <a:solidFill>
                  <a:schemeClr val="tx1"/>
                </a:solidFill>
                <a:latin typeface="Arial Unicode MS" panose="020B0604020202020204" pitchFamily="34" charset="-128"/>
              </a:defRPr>
            </a:lvl5pPr>
            <a:lvl6pPr marL="2514600" indent="-228600" defTabSz="952500" eaLnBrk="0" fontAlgn="base" hangingPunct="0">
              <a:spcBef>
                <a:spcPct val="30000"/>
              </a:spcBef>
              <a:spcAft>
                <a:spcPct val="0"/>
              </a:spcAft>
              <a:defRPr sz="1200">
                <a:solidFill>
                  <a:schemeClr val="tx1"/>
                </a:solidFill>
                <a:latin typeface="Arial Unicode MS" panose="020B0604020202020204" pitchFamily="34" charset="-128"/>
              </a:defRPr>
            </a:lvl6pPr>
            <a:lvl7pPr marL="2971800" indent="-228600" defTabSz="952500" eaLnBrk="0" fontAlgn="base" hangingPunct="0">
              <a:spcBef>
                <a:spcPct val="30000"/>
              </a:spcBef>
              <a:spcAft>
                <a:spcPct val="0"/>
              </a:spcAft>
              <a:defRPr sz="1200">
                <a:solidFill>
                  <a:schemeClr val="tx1"/>
                </a:solidFill>
                <a:latin typeface="Arial Unicode MS" panose="020B0604020202020204" pitchFamily="34" charset="-128"/>
              </a:defRPr>
            </a:lvl7pPr>
            <a:lvl8pPr marL="3429000" indent="-228600" defTabSz="952500" eaLnBrk="0" fontAlgn="base" hangingPunct="0">
              <a:spcBef>
                <a:spcPct val="30000"/>
              </a:spcBef>
              <a:spcAft>
                <a:spcPct val="0"/>
              </a:spcAft>
              <a:defRPr sz="1200">
                <a:solidFill>
                  <a:schemeClr val="tx1"/>
                </a:solidFill>
                <a:latin typeface="Arial Unicode MS" panose="020B0604020202020204" pitchFamily="34" charset="-128"/>
              </a:defRPr>
            </a:lvl8pPr>
            <a:lvl9pPr marL="3886200" indent="-228600" defTabSz="952500" eaLnBrk="0" fontAlgn="base" hangingPunct="0">
              <a:spcBef>
                <a:spcPct val="30000"/>
              </a:spcBef>
              <a:spcAft>
                <a:spcPct val="0"/>
              </a:spcAft>
              <a:defRPr sz="1200">
                <a:solidFill>
                  <a:schemeClr val="tx1"/>
                </a:solidFill>
                <a:latin typeface="Arial Unicode MS" panose="020B0604020202020204" pitchFamily="34" charset="-128"/>
              </a:defRPr>
            </a:lvl9pPr>
          </a:lstStyle>
          <a:p>
            <a:pPr>
              <a:spcBef>
                <a:spcPct val="0"/>
              </a:spcBef>
            </a:pPr>
            <a:fld id="{BCD8FDFF-FF6B-4AC4-B04E-955FE9D6F36B}" type="slidenum">
              <a:rPr lang="fr-FR" altLang="de-DE" smtClean="0"/>
              <a:pPr>
                <a:spcBef>
                  <a:spcPct val="0"/>
                </a:spcBef>
              </a:pPr>
              <a:t>80</a:t>
            </a:fld>
            <a:endParaRPr lang="fr-FR" altLang="de-DE" smtClean="0"/>
          </a:p>
        </p:txBody>
      </p:sp>
    </p:spTree>
    <p:extLst>
      <p:ext uri="{BB962C8B-B14F-4D97-AF65-F5344CB8AC3E}">
        <p14:creationId xmlns:p14="http://schemas.microsoft.com/office/powerpoint/2010/main" val="6186509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spcBef>
                <a:spcPct val="30000"/>
              </a:spcBef>
              <a:defRPr sz="1200">
                <a:solidFill>
                  <a:schemeClr val="tx1"/>
                </a:solidFill>
                <a:latin typeface="Arial Unicode MS" panose="020B0604020202020204" pitchFamily="34" charset="-128"/>
              </a:defRPr>
            </a:lvl1pPr>
            <a:lvl2pPr marL="742950" indent="-285750" defTabSz="950913">
              <a:spcBef>
                <a:spcPct val="30000"/>
              </a:spcBef>
              <a:defRPr sz="1200">
                <a:solidFill>
                  <a:schemeClr val="tx1"/>
                </a:solidFill>
                <a:latin typeface="Arial Unicode MS" panose="020B0604020202020204" pitchFamily="34" charset="-128"/>
              </a:defRPr>
            </a:lvl2pPr>
            <a:lvl3pPr marL="1143000" indent="-228600" defTabSz="950913">
              <a:spcBef>
                <a:spcPct val="30000"/>
              </a:spcBef>
              <a:defRPr sz="1200">
                <a:solidFill>
                  <a:schemeClr val="tx1"/>
                </a:solidFill>
                <a:latin typeface="Arial Unicode MS" panose="020B0604020202020204" pitchFamily="34" charset="-128"/>
              </a:defRPr>
            </a:lvl3pPr>
            <a:lvl4pPr marL="1600200" indent="-228600" defTabSz="950913">
              <a:spcBef>
                <a:spcPct val="30000"/>
              </a:spcBef>
              <a:defRPr sz="1200">
                <a:solidFill>
                  <a:schemeClr val="tx1"/>
                </a:solidFill>
                <a:latin typeface="Arial Unicode MS" panose="020B0604020202020204" pitchFamily="34" charset="-128"/>
              </a:defRPr>
            </a:lvl4pPr>
            <a:lvl5pPr marL="2057400" indent="-228600" defTabSz="950913">
              <a:spcBef>
                <a:spcPct val="30000"/>
              </a:spcBef>
              <a:defRPr sz="1200">
                <a:solidFill>
                  <a:schemeClr val="tx1"/>
                </a:solidFill>
                <a:latin typeface="Arial Unicode MS" panose="020B0604020202020204" pitchFamily="34" charset="-128"/>
              </a:defRPr>
            </a:lvl5pPr>
            <a:lvl6pPr marL="25146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6pPr>
            <a:lvl7pPr marL="29718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7pPr>
            <a:lvl8pPr marL="34290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8pPr>
            <a:lvl9pPr marL="38862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9pPr>
          </a:lstStyle>
          <a:p>
            <a:pPr>
              <a:spcBef>
                <a:spcPct val="0"/>
              </a:spcBef>
            </a:pPr>
            <a:fld id="{33155922-D8D5-470C-928D-897993F9E457}" type="slidenum">
              <a:rPr lang="de-DE" altLang="de-DE" smtClean="0"/>
              <a:pPr>
                <a:spcBef>
                  <a:spcPct val="0"/>
                </a:spcBef>
              </a:pPr>
              <a:t>81</a:t>
            </a:fld>
            <a:endParaRPr lang="de-DE" altLang="de-DE" smtClean="0"/>
          </a:p>
        </p:txBody>
      </p:sp>
      <p:sp>
        <p:nvSpPr>
          <p:cNvPr id="372739" name="Rectangle 2"/>
          <p:cNvSpPr>
            <a:spLocks noGrp="1" noRot="1" noChangeAspect="1" noChangeArrowheads="1" noTextEdit="1"/>
          </p:cNvSpPr>
          <p:nvPr>
            <p:ph type="sldImg"/>
          </p:nvPr>
        </p:nvSpPr>
        <p:spPr>
          <a:ln/>
        </p:spPr>
      </p:sp>
      <p:sp>
        <p:nvSpPr>
          <p:cNvPr id="372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ltLang="de-DE" smtClean="0"/>
              <a:t>In der Regel stehen im Ausland allerdings eher die Direktwahl des Bürgermeisters und Mitwirkungsformen auf Gemeindeebene im Vordergrund.</a:t>
            </a:r>
            <a:endParaRPr lang="de-DE" altLang="de-DE" smtClean="0"/>
          </a:p>
        </p:txBody>
      </p:sp>
    </p:spTree>
    <p:extLst>
      <p:ext uri="{BB962C8B-B14F-4D97-AF65-F5344CB8AC3E}">
        <p14:creationId xmlns:p14="http://schemas.microsoft.com/office/powerpoint/2010/main" val="10627849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spcBef>
                <a:spcPct val="30000"/>
              </a:spcBef>
              <a:defRPr sz="1200">
                <a:solidFill>
                  <a:schemeClr val="tx1"/>
                </a:solidFill>
                <a:latin typeface="Arial Unicode MS" panose="020B0604020202020204" pitchFamily="34" charset="-128"/>
              </a:defRPr>
            </a:lvl1pPr>
            <a:lvl2pPr marL="742950" indent="-285750" defTabSz="950913">
              <a:spcBef>
                <a:spcPct val="30000"/>
              </a:spcBef>
              <a:defRPr sz="1200">
                <a:solidFill>
                  <a:schemeClr val="tx1"/>
                </a:solidFill>
                <a:latin typeface="Arial Unicode MS" panose="020B0604020202020204" pitchFamily="34" charset="-128"/>
              </a:defRPr>
            </a:lvl2pPr>
            <a:lvl3pPr marL="1143000" indent="-228600" defTabSz="950913">
              <a:spcBef>
                <a:spcPct val="30000"/>
              </a:spcBef>
              <a:defRPr sz="1200">
                <a:solidFill>
                  <a:schemeClr val="tx1"/>
                </a:solidFill>
                <a:latin typeface="Arial Unicode MS" panose="020B0604020202020204" pitchFamily="34" charset="-128"/>
              </a:defRPr>
            </a:lvl3pPr>
            <a:lvl4pPr marL="1600200" indent="-228600" defTabSz="950913">
              <a:spcBef>
                <a:spcPct val="30000"/>
              </a:spcBef>
              <a:defRPr sz="1200">
                <a:solidFill>
                  <a:schemeClr val="tx1"/>
                </a:solidFill>
                <a:latin typeface="Arial Unicode MS" panose="020B0604020202020204" pitchFamily="34" charset="-128"/>
              </a:defRPr>
            </a:lvl4pPr>
            <a:lvl5pPr marL="2057400" indent="-228600" defTabSz="950913">
              <a:spcBef>
                <a:spcPct val="30000"/>
              </a:spcBef>
              <a:defRPr sz="1200">
                <a:solidFill>
                  <a:schemeClr val="tx1"/>
                </a:solidFill>
                <a:latin typeface="Arial Unicode MS" panose="020B0604020202020204" pitchFamily="34" charset="-128"/>
              </a:defRPr>
            </a:lvl5pPr>
            <a:lvl6pPr marL="25146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6pPr>
            <a:lvl7pPr marL="29718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7pPr>
            <a:lvl8pPr marL="34290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8pPr>
            <a:lvl9pPr marL="3886200" indent="-228600" defTabSz="950913" eaLnBrk="0" fontAlgn="base" hangingPunct="0">
              <a:spcBef>
                <a:spcPct val="30000"/>
              </a:spcBef>
              <a:spcAft>
                <a:spcPct val="0"/>
              </a:spcAft>
              <a:defRPr sz="1200">
                <a:solidFill>
                  <a:schemeClr val="tx1"/>
                </a:solidFill>
                <a:latin typeface="Arial Unicode MS" panose="020B0604020202020204" pitchFamily="34" charset="-128"/>
              </a:defRPr>
            </a:lvl9pPr>
          </a:lstStyle>
          <a:p>
            <a:pPr>
              <a:spcBef>
                <a:spcPct val="0"/>
              </a:spcBef>
            </a:pPr>
            <a:fld id="{D5A8924C-CD4C-42E8-B9C6-FB45BA72AC20}" type="slidenum">
              <a:rPr lang="de-DE" altLang="de-DE" smtClean="0"/>
              <a:pPr>
                <a:spcBef>
                  <a:spcPct val="0"/>
                </a:spcBef>
              </a:pPr>
              <a:t>82</a:t>
            </a:fld>
            <a:endParaRPr lang="de-DE" altLang="de-DE" smtClean="0"/>
          </a:p>
        </p:txBody>
      </p:sp>
      <p:sp>
        <p:nvSpPr>
          <p:cNvPr id="294915" name="Rectangle 2"/>
          <p:cNvSpPr>
            <a:spLocks noGrp="1" noRot="1" noChangeAspect="1" noChangeArrowheads="1" noTextEdit="1"/>
          </p:cNvSpPr>
          <p:nvPr>
            <p:ph type="sldImg"/>
          </p:nvPr>
        </p:nvSpPr>
        <p:spPr>
          <a:ln/>
        </p:spPr>
      </p:sp>
      <p:sp>
        <p:nvSpPr>
          <p:cNvPr id="294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extLst>
      <p:ext uri="{BB962C8B-B14F-4D97-AF65-F5344CB8AC3E}">
        <p14:creationId xmlns:p14="http://schemas.microsoft.com/office/powerpoint/2010/main" val="3906208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Arial Unicode MS" panose="020B0604020202020204" pitchFamily="34" charset="-128"/>
              </a:defRPr>
            </a:lvl1pPr>
            <a:lvl2pPr marL="715963" indent="-274638" defTabSz="915988">
              <a:spcBef>
                <a:spcPct val="30000"/>
              </a:spcBef>
              <a:defRPr sz="1200">
                <a:solidFill>
                  <a:schemeClr val="tx1"/>
                </a:solidFill>
                <a:latin typeface="Arial Unicode MS" panose="020B0604020202020204" pitchFamily="34" charset="-128"/>
              </a:defRPr>
            </a:lvl2pPr>
            <a:lvl3pPr marL="1101725" indent="-219075" defTabSz="915988">
              <a:spcBef>
                <a:spcPct val="30000"/>
              </a:spcBef>
              <a:defRPr sz="1200">
                <a:solidFill>
                  <a:schemeClr val="tx1"/>
                </a:solidFill>
                <a:latin typeface="Arial Unicode MS" panose="020B0604020202020204" pitchFamily="34" charset="-128"/>
              </a:defRPr>
            </a:lvl3pPr>
            <a:lvl4pPr marL="1543050" indent="-219075" defTabSz="915988">
              <a:spcBef>
                <a:spcPct val="30000"/>
              </a:spcBef>
              <a:defRPr sz="1200">
                <a:solidFill>
                  <a:schemeClr val="tx1"/>
                </a:solidFill>
                <a:latin typeface="Arial Unicode MS" panose="020B0604020202020204" pitchFamily="34" charset="-128"/>
              </a:defRPr>
            </a:lvl4pPr>
            <a:lvl5pPr marL="1984375" indent="-219075" defTabSz="915988">
              <a:spcBef>
                <a:spcPct val="30000"/>
              </a:spcBef>
              <a:defRPr sz="1200">
                <a:solidFill>
                  <a:schemeClr val="tx1"/>
                </a:solidFill>
                <a:latin typeface="Arial Unicode MS" panose="020B0604020202020204" pitchFamily="34" charset="-128"/>
              </a:defRPr>
            </a:lvl5pPr>
            <a:lvl6pPr marL="24415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6pPr>
            <a:lvl7pPr marL="28987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7pPr>
            <a:lvl8pPr marL="33559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8pPr>
            <a:lvl9pPr marL="38131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9pPr>
          </a:lstStyle>
          <a:p>
            <a:pPr>
              <a:spcBef>
                <a:spcPct val="0"/>
              </a:spcBef>
            </a:pPr>
            <a:fld id="{9AFCDE38-F1F0-48D0-86E7-15DAF8BF0059}" type="slidenum">
              <a:rPr lang="de-DE" altLang="fr-FR" smtClean="0"/>
              <a:pPr>
                <a:spcBef>
                  <a:spcPct val="0"/>
                </a:spcBef>
              </a:pPr>
              <a:t>8</a:t>
            </a:fld>
            <a:endParaRPr lang="de-DE" altLang="fr-FR"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smtClean="0"/>
          </a:p>
        </p:txBody>
      </p:sp>
    </p:spTree>
    <p:extLst>
      <p:ext uri="{BB962C8B-B14F-4D97-AF65-F5344CB8AC3E}">
        <p14:creationId xmlns:p14="http://schemas.microsoft.com/office/powerpoint/2010/main" val="1095052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Folienbildplatzhalter 1"/>
          <p:cNvSpPr>
            <a:spLocks noGrp="1" noRot="1" noChangeAspect="1" noTextEdit="1"/>
          </p:cNvSpPr>
          <p:nvPr>
            <p:ph type="sldImg"/>
          </p:nvPr>
        </p:nvSpPr>
        <p:spPr>
          <a:ln/>
        </p:spPr>
      </p:sp>
      <p:sp>
        <p:nvSpPr>
          <p:cNvPr id="8294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fr-FR" smtClean="0"/>
          </a:p>
        </p:txBody>
      </p:sp>
      <p:sp>
        <p:nvSpPr>
          <p:cNvPr id="82948"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Arial Unicode MS" panose="020B0604020202020204" pitchFamily="34" charset="-128"/>
              </a:defRPr>
            </a:lvl1pPr>
            <a:lvl2pPr marL="715963" indent="-274638" defTabSz="915988">
              <a:spcBef>
                <a:spcPct val="30000"/>
              </a:spcBef>
              <a:defRPr sz="1200">
                <a:solidFill>
                  <a:schemeClr val="tx1"/>
                </a:solidFill>
                <a:latin typeface="Arial Unicode MS" panose="020B0604020202020204" pitchFamily="34" charset="-128"/>
              </a:defRPr>
            </a:lvl2pPr>
            <a:lvl3pPr marL="1101725" indent="-219075" defTabSz="915988">
              <a:spcBef>
                <a:spcPct val="30000"/>
              </a:spcBef>
              <a:defRPr sz="1200">
                <a:solidFill>
                  <a:schemeClr val="tx1"/>
                </a:solidFill>
                <a:latin typeface="Arial Unicode MS" panose="020B0604020202020204" pitchFamily="34" charset="-128"/>
              </a:defRPr>
            </a:lvl3pPr>
            <a:lvl4pPr marL="1543050" indent="-219075" defTabSz="915988">
              <a:spcBef>
                <a:spcPct val="30000"/>
              </a:spcBef>
              <a:defRPr sz="1200">
                <a:solidFill>
                  <a:schemeClr val="tx1"/>
                </a:solidFill>
                <a:latin typeface="Arial Unicode MS" panose="020B0604020202020204" pitchFamily="34" charset="-128"/>
              </a:defRPr>
            </a:lvl4pPr>
            <a:lvl5pPr marL="1984375" indent="-219075" defTabSz="915988">
              <a:spcBef>
                <a:spcPct val="30000"/>
              </a:spcBef>
              <a:defRPr sz="1200">
                <a:solidFill>
                  <a:schemeClr val="tx1"/>
                </a:solidFill>
                <a:latin typeface="Arial Unicode MS" panose="020B0604020202020204" pitchFamily="34" charset="-128"/>
              </a:defRPr>
            </a:lvl5pPr>
            <a:lvl6pPr marL="24415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6pPr>
            <a:lvl7pPr marL="28987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7pPr>
            <a:lvl8pPr marL="33559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8pPr>
            <a:lvl9pPr marL="3813175" indent="-219075" defTabSz="915988" eaLnBrk="0" fontAlgn="base" hangingPunct="0">
              <a:spcBef>
                <a:spcPct val="30000"/>
              </a:spcBef>
              <a:spcAft>
                <a:spcPct val="0"/>
              </a:spcAft>
              <a:defRPr sz="1200">
                <a:solidFill>
                  <a:schemeClr val="tx1"/>
                </a:solidFill>
                <a:latin typeface="Arial Unicode MS" panose="020B0604020202020204" pitchFamily="34" charset="-128"/>
              </a:defRPr>
            </a:lvl9pPr>
          </a:lstStyle>
          <a:p>
            <a:pPr>
              <a:spcBef>
                <a:spcPct val="0"/>
              </a:spcBef>
            </a:pPr>
            <a:fld id="{B6E65418-391A-4435-867F-E8D42DFE896A}" type="slidenum">
              <a:rPr lang="de-DE" altLang="fr-FR" smtClean="0"/>
              <a:pPr>
                <a:spcBef>
                  <a:spcPct val="0"/>
                </a:spcBef>
              </a:pPr>
              <a:t>9</a:t>
            </a:fld>
            <a:endParaRPr lang="de-DE" altLang="fr-FR" smtClean="0"/>
          </a:p>
        </p:txBody>
      </p:sp>
    </p:spTree>
    <p:extLst>
      <p:ext uri="{BB962C8B-B14F-4D97-AF65-F5344CB8AC3E}">
        <p14:creationId xmlns:p14="http://schemas.microsoft.com/office/powerpoint/2010/main" val="907061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Folienbildplatzhalter 1"/>
          <p:cNvSpPr>
            <a:spLocks noGrp="1" noRot="1" noChangeAspect="1" noTextEdit="1"/>
          </p:cNvSpPr>
          <p:nvPr>
            <p:ph type="sldImg"/>
          </p:nvPr>
        </p:nvSpPr>
        <p:spPr>
          <a:ln/>
        </p:spPr>
      </p:sp>
      <p:sp>
        <p:nvSpPr>
          <p:cNvPr id="5632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CH" altLang="de-DE" smtClean="0"/>
          </a:p>
        </p:txBody>
      </p:sp>
      <p:sp>
        <p:nvSpPr>
          <p:cNvPr id="5632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i="1">
                <a:solidFill>
                  <a:schemeClr val="tx1"/>
                </a:solidFill>
                <a:latin typeface="Arial Unicode MS" panose="020B0604020202020204" pitchFamily="34" charset="-128"/>
              </a:defRPr>
            </a:lvl1pPr>
            <a:lvl2pPr marL="742950" indent="-285750" defTabSz="917575">
              <a:defRPr i="1">
                <a:solidFill>
                  <a:schemeClr val="tx1"/>
                </a:solidFill>
                <a:latin typeface="Arial Unicode MS" panose="020B0604020202020204" pitchFamily="34" charset="-128"/>
              </a:defRPr>
            </a:lvl2pPr>
            <a:lvl3pPr marL="1143000" indent="-228600" defTabSz="917575">
              <a:defRPr i="1">
                <a:solidFill>
                  <a:schemeClr val="tx1"/>
                </a:solidFill>
                <a:latin typeface="Arial Unicode MS" panose="020B0604020202020204" pitchFamily="34" charset="-128"/>
              </a:defRPr>
            </a:lvl3pPr>
            <a:lvl4pPr marL="1600200" indent="-228600" defTabSz="917575">
              <a:defRPr i="1">
                <a:solidFill>
                  <a:schemeClr val="tx1"/>
                </a:solidFill>
                <a:latin typeface="Arial Unicode MS" panose="020B0604020202020204" pitchFamily="34" charset="-128"/>
              </a:defRPr>
            </a:lvl4pPr>
            <a:lvl5pPr marL="2057400" indent="-228600" defTabSz="917575">
              <a:defRPr i="1">
                <a:solidFill>
                  <a:schemeClr val="tx1"/>
                </a:solidFill>
                <a:latin typeface="Arial Unicode MS" panose="020B0604020202020204" pitchFamily="34" charset="-128"/>
              </a:defRPr>
            </a:lvl5pPr>
            <a:lvl6pPr marL="2514600" indent="-228600" defTabSz="917575" eaLnBrk="0" fontAlgn="base" hangingPunct="0">
              <a:spcBef>
                <a:spcPct val="0"/>
              </a:spcBef>
              <a:spcAft>
                <a:spcPct val="0"/>
              </a:spcAft>
              <a:defRPr i="1">
                <a:solidFill>
                  <a:schemeClr val="tx1"/>
                </a:solidFill>
                <a:latin typeface="Arial Unicode MS" panose="020B0604020202020204" pitchFamily="34" charset="-128"/>
              </a:defRPr>
            </a:lvl6pPr>
            <a:lvl7pPr marL="2971800" indent="-228600" defTabSz="917575" eaLnBrk="0" fontAlgn="base" hangingPunct="0">
              <a:spcBef>
                <a:spcPct val="0"/>
              </a:spcBef>
              <a:spcAft>
                <a:spcPct val="0"/>
              </a:spcAft>
              <a:defRPr i="1">
                <a:solidFill>
                  <a:schemeClr val="tx1"/>
                </a:solidFill>
                <a:latin typeface="Arial Unicode MS" panose="020B0604020202020204" pitchFamily="34" charset="-128"/>
              </a:defRPr>
            </a:lvl7pPr>
            <a:lvl8pPr marL="3429000" indent="-228600" defTabSz="917575" eaLnBrk="0" fontAlgn="base" hangingPunct="0">
              <a:spcBef>
                <a:spcPct val="0"/>
              </a:spcBef>
              <a:spcAft>
                <a:spcPct val="0"/>
              </a:spcAft>
              <a:defRPr i="1">
                <a:solidFill>
                  <a:schemeClr val="tx1"/>
                </a:solidFill>
                <a:latin typeface="Arial Unicode MS" panose="020B0604020202020204" pitchFamily="34" charset="-128"/>
              </a:defRPr>
            </a:lvl8pPr>
            <a:lvl9pPr marL="3886200" indent="-228600" defTabSz="917575" eaLnBrk="0" fontAlgn="base" hangingPunct="0">
              <a:spcBef>
                <a:spcPct val="0"/>
              </a:spcBef>
              <a:spcAft>
                <a:spcPct val="0"/>
              </a:spcAft>
              <a:defRPr i="1">
                <a:solidFill>
                  <a:schemeClr val="tx1"/>
                </a:solidFill>
                <a:latin typeface="Arial Unicode MS" panose="020B0604020202020204" pitchFamily="34" charset="-128"/>
              </a:defRPr>
            </a:lvl9pPr>
          </a:lstStyle>
          <a:p>
            <a:fld id="{CB442569-951D-477B-80A7-A56C5291DE10}" type="slidenum">
              <a:rPr lang="fr-FR" altLang="de-DE" i="0" smtClean="0">
                <a:latin typeface="Times New Roman" panose="02020603050405020304" pitchFamily="18" charset="0"/>
                <a:ea typeface="ヒラギノ角ゴ Pro W3"/>
                <a:cs typeface="ヒラギノ角ゴ Pro W3"/>
              </a:rPr>
              <a:pPr/>
              <a:t>10</a:t>
            </a:fld>
            <a:endParaRPr lang="fr-FR" altLang="de-DE" i="0" smtClean="0">
              <a:latin typeface="Times New Roman" panose="02020603050405020304" pitchFamily="18" charset="0"/>
              <a:ea typeface="ヒラギノ角ゴ Pro W3"/>
              <a:cs typeface="ヒラギノ角ゴ Pro W3"/>
            </a:endParaRPr>
          </a:p>
        </p:txBody>
      </p:sp>
    </p:spTree>
    <p:extLst>
      <p:ext uri="{BB962C8B-B14F-4D97-AF65-F5344CB8AC3E}">
        <p14:creationId xmlns:p14="http://schemas.microsoft.com/office/powerpoint/2010/main" val="18750912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acintosh%20HD:Users:jgrosse:Documents:1474_Event_Accueil_prof_2005:PresentationPPT_MDP:CAV-CAM-01771-HQ.jpg" TargetMode="External"/><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Rectangle 11"/>
          <p:cNvSpPr>
            <a:spLocks noChangeArrowheads="1"/>
          </p:cNvSpPr>
          <p:nvPr/>
        </p:nvSpPr>
        <p:spPr bwMode="auto">
          <a:xfrm>
            <a:off x="3124200" y="0"/>
            <a:ext cx="5995988" cy="6858000"/>
          </a:xfrm>
          <a:prstGeom prst="rect">
            <a:avLst/>
          </a:prstGeom>
          <a:solidFill>
            <a:srgbClr val="ABABAB"/>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800">
                <a:solidFill>
                  <a:schemeClr val="tx1"/>
                </a:solidFill>
                <a:latin typeface="Times" pitchFamily="18" charset="0"/>
                <a:ea typeface="ヒラギノ角ゴ Pro W3" pitchFamily="1" charset="-128"/>
              </a:defRPr>
            </a:lvl1pPr>
            <a:lvl2pPr marL="742950" indent="-285750">
              <a:defRPr sz="2800">
                <a:solidFill>
                  <a:schemeClr val="tx1"/>
                </a:solidFill>
                <a:latin typeface="Times" pitchFamily="18" charset="0"/>
                <a:ea typeface="ヒラギノ角ゴ Pro W3" pitchFamily="1" charset="-128"/>
              </a:defRPr>
            </a:lvl2pPr>
            <a:lvl3pPr marL="1143000" indent="-228600">
              <a:defRPr sz="2800">
                <a:solidFill>
                  <a:schemeClr val="tx1"/>
                </a:solidFill>
                <a:latin typeface="Times" pitchFamily="18" charset="0"/>
                <a:ea typeface="ヒラギノ角ゴ Pro W3" pitchFamily="1" charset="-128"/>
              </a:defRPr>
            </a:lvl3pPr>
            <a:lvl4pPr marL="1600200" indent="-228600">
              <a:defRPr sz="2800">
                <a:solidFill>
                  <a:schemeClr val="tx1"/>
                </a:solidFill>
                <a:latin typeface="Times" pitchFamily="18" charset="0"/>
                <a:ea typeface="ヒラギノ角ゴ Pro W3" pitchFamily="1" charset="-128"/>
              </a:defRPr>
            </a:lvl4pPr>
            <a:lvl5pPr marL="2057400" indent="-228600">
              <a:defRPr sz="2800">
                <a:solidFill>
                  <a:schemeClr val="tx1"/>
                </a:solidFill>
                <a:latin typeface="Times" pitchFamily="18" charset="0"/>
                <a:ea typeface="ヒラギノ角ゴ Pro W3" pitchFamily="1" charset="-128"/>
              </a:defRPr>
            </a:lvl5pPr>
            <a:lvl6pPr marL="25146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6pPr>
            <a:lvl7pPr marL="29718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7pPr>
            <a:lvl8pPr marL="34290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8pPr>
            <a:lvl9pPr marL="38862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9pPr>
          </a:lstStyle>
          <a:p>
            <a:endParaRPr lang="fr-CH" altLang="fr-FR" sz="2400">
              <a:latin typeface="Arial" charset="0"/>
            </a:endParaRPr>
          </a:p>
        </p:txBody>
      </p:sp>
      <p:pic>
        <p:nvPicPr>
          <p:cNvPr id="5" name="Picture 11" descr="Macintosh HD:Users:jgrosse:Documents:1474_Event_Accueil_prof_2005:PresentationPPT_MDP:CAV-CAM-01771-HQ.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819400" y="0"/>
            <a:ext cx="67818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ChangeArrowheads="1"/>
          </p:cNvSpPr>
          <p:nvPr/>
        </p:nvSpPr>
        <p:spPr bwMode="auto">
          <a:xfrm>
            <a:off x="0" y="0"/>
            <a:ext cx="3124200" cy="6858000"/>
          </a:xfrm>
          <a:prstGeom prst="rect">
            <a:avLst/>
          </a:prstGeom>
          <a:solidFill>
            <a:srgbClr val="0099CC"/>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800">
                <a:solidFill>
                  <a:schemeClr val="tx1"/>
                </a:solidFill>
                <a:latin typeface="Times" pitchFamily="18" charset="0"/>
                <a:ea typeface="ヒラギノ角ゴ Pro W3" pitchFamily="1" charset="-128"/>
              </a:defRPr>
            </a:lvl1pPr>
            <a:lvl2pPr marL="742950" indent="-285750">
              <a:defRPr sz="2800">
                <a:solidFill>
                  <a:schemeClr val="tx1"/>
                </a:solidFill>
                <a:latin typeface="Times" pitchFamily="18" charset="0"/>
                <a:ea typeface="ヒラギノ角ゴ Pro W3" pitchFamily="1" charset="-128"/>
              </a:defRPr>
            </a:lvl2pPr>
            <a:lvl3pPr marL="1143000" indent="-228600">
              <a:defRPr sz="2800">
                <a:solidFill>
                  <a:schemeClr val="tx1"/>
                </a:solidFill>
                <a:latin typeface="Times" pitchFamily="18" charset="0"/>
                <a:ea typeface="ヒラギノ角ゴ Pro W3" pitchFamily="1" charset="-128"/>
              </a:defRPr>
            </a:lvl3pPr>
            <a:lvl4pPr marL="1600200" indent="-228600">
              <a:defRPr sz="2800">
                <a:solidFill>
                  <a:schemeClr val="tx1"/>
                </a:solidFill>
                <a:latin typeface="Times" pitchFamily="18" charset="0"/>
                <a:ea typeface="ヒラギノ角ゴ Pro W3" pitchFamily="1" charset="-128"/>
              </a:defRPr>
            </a:lvl4pPr>
            <a:lvl5pPr marL="2057400" indent="-228600">
              <a:defRPr sz="2800">
                <a:solidFill>
                  <a:schemeClr val="tx1"/>
                </a:solidFill>
                <a:latin typeface="Times" pitchFamily="18" charset="0"/>
                <a:ea typeface="ヒラギノ角ゴ Pro W3" pitchFamily="1" charset="-128"/>
              </a:defRPr>
            </a:lvl5pPr>
            <a:lvl6pPr marL="25146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6pPr>
            <a:lvl7pPr marL="29718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7pPr>
            <a:lvl8pPr marL="34290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8pPr>
            <a:lvl9pPr marL="38862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9pPr>
          </a:lstStyle>
          <a:p>
            <a:endParaRPr lang="fr-CH" altLang="fr-FR" sz="2400">
              <a:latin typeface="Arial" charset="0"/>
            </a:endParaRPr>
          </a:p>
        </p:txBody>
      </p:sp>
      <p:pic>
        <p:nvPicPr>
          <p:cNvPr id="7" name="Picture 13" descr="&#10;ppt1final.png                                                  05D47BE1Macintosh HD                   BBA3E16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Rectangle 5"/>
          <p:cNvSpPr>
            <a:spLocks noGrp="1" noChangeArrowheads="1"/>
          </p:cNvSpPr>
          <p:nvPr>
            <p:ph type="ctrTitle"/>
          </p:nvPr>
        </p:nvSpPr>
        <p:spPr>
          <a:xfrm>
            <a:off x="1371600" y="3657600"/>
            <a:ext cx="7391400" cy="1905000"/>
          </a:xfrm>
        </p:spPr>
        <p:txBody>
          <a:bodyPr anchor="t"/>
          <a:lstStyle>
            <a:lvl1pPr algn="l">
              <a:defRPr sz="3600"/>
            </a:lvl1pPr>
          </a:lstStyle>
          <a:p>
            <a:pPr lvl="0"/>
            <a:r>
              <a:rPr lang="fr-FR" altLang="fr-FR" noProof="0" smtClean="0"/>
              <a:t>Modifiez le style du titre</a:t>
            </a:r>
          </a:p>
        </p:txBody>
      </p:sp>
      <p:sp>
        <p:nvSpPr>
          <p:cNvPr id="5126" name="Rectangle 6"/>
          <p:cNvSpPr>
            <a:spLocks noGrp="1" noChangeArrowheads="1"/>
          </p:cNvSpPr>
          <p:nvPr>
            <p:ph type="subTitle" idx="1"/>
          </p:nvPr>
        </p:nvSpPr>
        <p:spPr>
          <a:xfrm>
            <a:off x="1371600" y="2895600"/>
            <a:ext cx="7391400" cy="533400"/>
          </a:xfrm>
        </p:spPr>
        <p:txBody>
          <a:bodyPr/>
          <a:lstStyle>
            <a:lvl1pPr marL="0" indent="0">
              <a:buFontTx/>
              <a:buNone/>
              <a:defRPr sz="1800">
                <a:solidFill>
                  <a:srgbClr val="ABABAB"/>
                </a:solidFill>
              </a:defRPr>
            </a:lvl1pPr>
          </a:lstStyle>
          <a:p>
            <a:pPr lvl="0"/>
            <a:r>
              <a:rPr lang="fr-FR" altLang="fr-FR" noProof="0" smtClean="0"/>
              <a:t>Modifiez le style des sous-titres du masque</a:t>
            </a:r>
          </a:p>
        </p:txBody>
      </p:sp>
      <p:sp>
        <p:nvSpPr>
          <p:cNvPr id="8" name="Rectangle 15"/>
          <p:cNvSpPr>
            <a:spLocks noGrp="1" noChangeArrowheads="1"/>
          </p:cNvSpPr>
          <p:nvPr>
            <p:ph type="dt" sz="half" idx="10"/>
          </p:nvPr>
        </p:nvSpPr>
        <p:spPr>
          <a:xfrm>
            <a:off x="7908925" y="6229350"/>
            <a:ext cx="1006475" cy="246063"/>
          </a:xfrm>
        </p:spPr>
        <p:txBody>
          <a:bodyPr wrap="none" anchor="ctr">
            <a:spAutoFit/>
          </a:bodyPr>
          <a:lstStyle>
            <a:lvl1pPr>
              <a:defRPr>
                <a:solidFill>
                  <a:schemeClr val="tx1"/>
                </a:solidFill>
              </a:defRPr>
            </a:lvl1pPr>
          </a:lstStyle>
          <a:p>
            <a:fld id="{BF3F16FE-FD66-4AA6-B88D-80F0B006AC13}" type="datetime2">
              <a:rPr lang="fr-FR" altLang="fr-FR"/>
              <a:pPr/>
              <a:t>mardi 30 janvier 2018</a:t>
            </a:fld>
            <a:endParaRPr lang="fr-FR" altLang="fr-FR"/>
          </a:p>
        </p:txBody>
      </p:sp>
    </p:spTree>
    <p:extLst>
      <p:ext uri="{BB962C8B-B14F-4D97-AF65-F5344CB8AC3E}">
        <p14:creationId xmlns:p14="http://schemas.microsoft.com/office/powerpoint/2010/main" val="3947497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Rectangle 4"/>
          <p:cNvSpPr>
            <a:spLocks noGrp="1" noChangeArrowheads="1"/>
          </p:cNvSpPr>
          <p:nvPr>
            <p:ph type="dt" sz="half" idx="10"/>
          </p:nvPr>
        </p:nvSpPr>
        <p:spPr>
          <a:ln/>
        </p:spPr>
        <p:txBody>
          <a:bodyPr/>
          <a:lstStyle>
            <a:lvl1pPr>
              <a:defRPr/>
            </a:lvl1pPr>
          </a:lstStyle>
          <a:p>
            <a:fld id="{AD41F09C-7B68-4D6D-8E69-F24359B206D1}" type="datetime2">
              <a:rPr lang="fr-FR" altLang="fr-FR"/>
              <a:pPr/>
              <a:t>mardi 30 janvier 2018</a:t>
            </a:fld>
            <a:endParaRPr lang="fr-FR" altLang="fr-FR" sz="1400"/>
          </a:p>
        </p:txBody>
      </p:sp>
      <p:sp>
        <p:nvSpPr>
          <p:cNvPr id="5" name="Rectangle 5"/>
          <p:cNvSpPr>
            <a:spLocks noGrp="1" noChangeArrowheads="1"/>
          </p:cNvSpPr>
          <p:nvPr>
            <p:ph type="ftr" sz="quarter" idx="11"/>
          </p:nvPr>
        </p:nvSpPr>
        <p:spPr>
          <a:ln/>
        </p:spPr>
        <p:txBody>
          <a:bodyPr/>
          <a:lstStyle>
            <a:lvl1pPr>
              <a:defRPr/>
            </a:lvl1pPr>
          </a:lstStyle>
          <a:p>
            <a:pPr>
              <a:defRPr/>
            </a:pPr>
            <a:r>
              <a:rPr lang="fr-FR" altLang="fr-FR"/>
              <a:t>Titre de la présentation</a:t>
            </a:r>
          </a:p>
        </p:txBody>
      </p:sp>
      <p:sp>
        <p:nvSpPr>
          <p:cNvPr id="6" name="Rectangle 6"/>
          <p:cNvSpPr>
            <a:spLocks noGrp="1" noChangeArrowheads="1"/>
          </p:cNvSpPr>
          <p:nvPr>
            <p:ph type="sldNum" sz="quarter" idx="12"/>
          </p:nvPr>
        </p:nvSpPr>
        <p:spPr>
          <a:ln/>
        </p:spPr>
        <p:txBody>
          <a:bodyPr/>
          <a:lstStyle>
            <a:lvl1pPr>
              <a:defRPr/>
            </a:lvl1pPr>
          </a:lstStyle>
          <a:p>
            <a:pPr>
              <a:defRPr/>
            </a:pPr>
            <a:r>
              <a:rPr lang="fr-FR"/>
              <a:t>| </a:t>
            </a:r>
            <a:r>
              <a:rPr lang="fr-FR">
                <a:solidFill>
                  <a:schemeClr val="bg2"/>
                </a:solidFill>
              </a:rPr>
              <a:t>Diapositive </a:t>
            </a:r>
            <a:fld id="{9501CE71-5004-4387-9022-C0B696E46BB0}" type="slidenum">
              <a:rPr lang="fr-FR">
                <a:solidFill>
                  <a:schemeClr val="bg2"/>
                </a:solidFill>
              </a:rPr>
              <a:pPr>
                <a:defRPr/>
              </a:pPr>
              <a:t>‹Nr.›</a:t>
            </a:fld>
            <a:r>
              <a:rPr lang="fr-FR">
                <a:solidFill>
                  <a:schemeClr val="bg2"/>
                </a:solidFill>
              </a:rPr>
              <a:t> </a:t>
            </a:r>
            <a:r>
              <a:rPr lang="fr-FR"/>
              <a:t>|</a:t>
            </a:r>
            <a:endParaRPr lang="fr-FR" dirty="0"/>
          </a:p>
        </p:txBody>
      </p:sp>
    </p:spTree>
    <p:extLst>
      <p:ext uri="{BB962C8B-B14F-4D97-AF65-F5344CB8AC3E}">
        <p14:creationId xmlns:p14="http://schemas.microsoft.com/office/powerpoint/2010/main" val="3956677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743700" y="457200"/>
            <a:ext cx="2171700" cy="5410200"/>
          </a:xfrm>
        </p:spPr>
        <p:txBody>
          <a:bodyPr vert="eaVert"/>
          <a:lstStyle/>
          <a:p>
            <a:r>
              <a:rPr lang="fr-FR" smtClean="0"/>
              <a:t>Modifiez le style du titre</a:t>
            </a:r>
            <a:endParaRPr lang="fr-CH"/>
          </a:p>
        </p:txBody>
      </p:sp>
      <p:sp>
        <p:nvSpPr>
          <p:cNvPr id="3" name="Espace réservé du texte vertical 2"/>
          <p:cNvSpPr>
            <a:spLocks noGrp="1"/>
          </p:cNvSpPr>
          <p:nvPr>
            <p:ph type="body" orient="vert" idx="1"/>
          </p:nvPr>
        </p:nvSpPr>
        <p:spPr>
          <a:xfrm>
            <a:off x="228600" y="457200"/>
            <a:ext cx="6362700" cy="54102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Rectangle 4"/>
          <p:cNvSpPr>
            <a:spLocks noGrp="1" noChangeArrowheads="1"/>
          </p:cNvSpPr>
          <p:nvPr>
            <p:ph type="dt" sz="half" idx="10"/>
          </p:nvPr>
        </p:nvSpPr>
        <p:spPr>
          <a:ln/>
        </p:spPr>
        <p:txBody>
          <a:bodyPr/>
          <a:lstStyle>
            <a:lvl1pPr>
              <a:defRPr/>
            </a:lvl1pPr>
          </a:lstStyle>
          <a:p>
            <a:fld id="{BD8AA9D5-1936-4091-97F7-48FF371A89A3}" type="datetime2">
              <a:rPr lang="fr-FR" altLang="fr-FR"/>
              <a:pPr/>
              <a:t>mardi 30 janvier 2018</a:t>
            </a:fld>
            <a:endParaRPr lang="fr-FR" altLang="fr-FR" sz="1400"/>
          </a:p>
        </p:txBody>
      </p:sp>
      <p:sp>
        <p:nvSpPr>
          <p:cNvPr id="5" name="Rectangle 5"/>
          <p:cNvSpPr>
            <a:spLocks noGrp="1" noChangeArrowheads="1"/>
          </p:cNvSpPr>
          <p:nvPr>
            <p:ph type="ftr" sz="quarter" idx="11"/>
          </p:nvPr>
        </p:nvSpPr>
        <p:spPr>
          <a:ln/>
        </p:spPr>
        <p:txBody>
          <a:bodyPr/>
          <a:lstStyle>
            <a:lvl1pPr>
              <a:defRPr/>
            </a:lvl1pPr>
          </a:lstStyle>
          <a:p>
            <a:pPr>
              <a:defRPr/>
            </a:pPr>
            <a:r>
              <a:rPr lang="fr-FR" altLang="fr-FR"/>
              <a:t>Titre de la présentation</a:t>
            </a:r>
          </a:p>
        </p:txBody>
      </p:sp>
      <p:sp>
        <p:nvSpPr>
          <p:cNvPr id="6" name="Rectangle 6"/>
          <p:cNvSpPr>
            <a:spLocks noGrp="1" noChangeArrowheads="1"/>
          </p:cNvSpPr>
          <p:nvPr>
            <p:ph type="sldNum" sz="quarter" idx="12"/>
          </p:nvPr>
        </p:nvSpPr>
        <p:spPr>
          <a:ln/>
        </p:spPr>
        <p:txBody>
          <a:bodyPr/>
          <a:lstStyle>
            <a:lvl1pPr>
              <a:defRPr/>
            </a:lvl1pPr>
          </a:lstStyle>
          <a:p>
            <a:pPr>
              <a:defRPr/>
            </a:pPr>
            <a:r>
              <a:rPr lang="fr-FR"/>
              <a:t>| </a:t>
            </a:r>
            <a:r>
              <a:rPr lang="fr-FR">
                <a:solidFill>
                  <a:schemeClr val="bg2"/>
                </a:solidFill>
              </a:rPr>
              <a:t>Diapositive </a:t>
            </a:r>
            <a:fld id="{38EA8B24-B35E-437D-B732-6FD87A34A268}" type="slidenum">
              <a:rPr lang="fr-FR">
                <a:solidFill>
                  <a:schemeClr val="bg2"/>
                </a:solidFill>
              </a:rPr>
              <a:pPr>
                <a:defRPr/>
              </a:pPr>
              <a:t>‹Nr.›</a:t>
            </a:fld>
            <a:r>
              <a:rPr lang="fr-FR">
                <a:solidFill>
                  <a:schemeClr val="bg2"/>
                </a:solidFill>
              </a:rPr>
              <a:t> </a:t>
            </a:r>
            <a:r>
              <a:rPr lang="fr-FR"/>
              <a:t>|</a:t>
            </a:r>
            <a:endParaRPr lang="fr-FR" dirty="0"/>
          </a:p>
        </p:txBody>
      </p:sp>
    </p:spTree>
    <p:extLst>
      <p:ext uri="{BB962C8B-B14F-4D97-AF65-F5344CB8AC3E}">
        <p14:creationId xmlns:p14="http://schemas.microsoft.com/office/powerpoint/2010/main" val="3185534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CH"/>
          </a:p>
        </p:txBody>
      </p:sp>
      <p:sp>
        <p:nvSpPr>
          <p:cNvPr id="3" name="Tabellenplatzhalter 2"/>
          <p:cNvSpPr>
            <a:spLocks noGrp="1"/>
          </p:cNvSpPr>
          <p:nvPr>
            <p:ph type="tbl" idx="1"/>
          </p:nvPr>
        </p:nvSpPr>
        <p:spPr>
          <a:xfrm>
            <a:off x="457200" y="1600200"/>
            <a:ext cx="8229600" cy="4525963"/>
          </a:xfrm>
          <a:prstGeom prst="rect">
            <a:avLst/>
          </a:prstGeom>
        </p:spPr>
        <p:txBody>
          <a:bodyPr/>
          <a:lstStyle/>
          <a:p>
            <a:pPr lvl="0"/>
            <a:endParaRPr lang="de-CH" noProof="0" smtClean="0"/>
          </a:p>
        </p:txBody>
      </p:sp>
    </p:spTree>
    <p:extLst>
      <p:ext uri="{BB962C8B-B14F-4D97-AF65-F5344CB8AC3E}">
        <p14:creationId xmlns:p14="http://schemas.microsoft.com/office/powerpoint/2010/main" val="465042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Rectangle 4"/>
          <p:cNvSpPr>
            <a:spLocks noGrp="1" noChangeArrowheads="1"/>
          </p:cNvSpPr>
          <p:nvPr>
            <p:ph type="dt" sz="half" idx="10"/>
          </p:nvPr>
        </p:nvSpPr>
        <p:spPr>
          <a:ln/>
        </p:spPr>
        <p:txBody>
          <a:bodyPr/>
          <a:lstStyle>
            <a:lvl1pPr>
              <a:defRPr/>
            </a:lvl1pPr>
          </a:lstStyle>
          <a:p>
            <a:fld id="{16C4DC00-E3DC-48CB-9673-A0DD0DC3DE10}" type="datetime2">
              <a:rPr lang="fr-FR" altLang="fr-FR"/>
              <a:pPr/>
              <a:t>mardi 30 janvier 2018</a:t>
            </a:fld>
            <a:endParaRPr lang="fr-FR" altLang="fr-FR" sz="1400"/>
          </a:p>
        </p:txBody>
      </p:sp>
      <p:sp>
        <p:nvSpPr>
          <p:cNvPr id="5" name="Rectangle 5"/>
          <p:cNvSpPr>
            <a:spLocks noGrp="1" noChangeArrowheads="1"/>
          </p:cNvSpPr>
          <p:nvPr>
            <p:ph type="ftr" sz="quarter" idx="11"/>
          </p:nvPr>
        </p:nvSpPr>
        <p:spPr>
          <a:ln/>
        </p:spPr>
        <p:txBody>
          <a:bodyPr/>
          <a:lstStyle>
            <a:lvl1pPr>
              <a:defRPr/>
            </a:lvl1pPr>
          </a:lstStyle>
          <a:p>
            <a:pPr>
              <a:defRPr/>
            </a:pPr>
            <a:r>
              <a:rPr lang="fr-FR" altLang="fr-FR"/>
              <a:t>Titre de la présentation</a:t>
            </a:r>
          </a:p>
        </p:txBody>
      </p:sp>
      <p:sp>
        <p:nvSpPr>
          <p:cNvPr id="6" name="Rectangle 6"/>
          <p:cNvSpPr>
            <a:spLocks noGrp="1" noChangeArrowheads="1"/>
          </p:cNvSpPr>
          <p:nvPr>
            <p:ph type="sldNum" sz="quarter" idx="12"/>
          </p:nvPr>
        </p:nvSpPr>
        <p:spPr>
          <a:ln/>
        </p:spPr>
        <p:txBody>
          <a:bodyPr/>
          <a:lstStyle>
            <a:lvl1pPr>
              <a:defRPr/>
            </a:lvl1pPr>
          </a:lstStyle>
          <a:p>
            <a:pPr>
              <a:defRPr/>
            </a:pPr>
            <a:r>
              <a:rPr lang="fr-FR"/>
              <a:t>| </a:t>
            </a:r>
            <a:r>
              <a:rPr lang="fr-FR">
                <a:solidFill>
                  <a:schemeClr val="bg2"/>
                </a:solidFill>
              </a:rPr>
              <a:t>Diapositive </a:t>
            </a:r>
            <a:fld id="{4C23B547-BF57-426C-9706-2C63605AAA5C}" type="slidenum">
              <a:rPr lang="fr-FR">
                <a:solidFill>
                  <a:schemeClr val="bg2"/>
                </a:solidFill>
              </a:rPr>
              <a:pPr>
                <a:defRPr/>
              </a:pPr>
              <a:t>‹Nr.›</a:t>
            </a:fld>
            <a:r>
              <a:rPr lang="fr-FR">
                <a:solidFill>
                  <a:schemeClr val="bg2"/>
                </a:solidFill>
              </a:rPr>
              <a:t> </a:t>
            </a:r>
            <a:r>
              <a:rPr lang="fr-FR"/>
              <a:t>|</a:t>
            </a:r>
            <a:endParaRPr lang="fr-FR" dirty="0"/>
          </a:p>
        </p:txBody>
      </p:sp>
    </p:spTree>
    <p:extLst>
      <p:ext uri="{BB962C8B-B14F-4D97-AF65-F5344CB8AC3E}">
        <p14:creationId xmlns:p14="http://schemas.microsoft.com/office/powerpoint/2010/main" val="4085546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H"/>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4"/>
          <p:cNvSpPr>
            <a:spLocks noGrp="1" noChangeArrowheads="1"/>
          </p:cNvSpPr>
          <p:nvPr>
            <p:ph type="dt" sz="half" idx="10"/>
          </p:nvPr>
        </p:nvSpPr>
        <p:spPr>
          <a:ln/>
        </p:spPr>
        <p:txBody>
          <a:bodyPr/>
          <a:lstStyle>
            <a:lvl1pPr>
              <a:defRPr/>
            </a:lvl1pPr>
          </a:lstStyle>
          <a:p>
            <a:fld id="{4DF0EA6A-D12E-47D4-A1AC-21270BA38011}" type="datetime2">
              <a:rPr lang="fr-FR" altLang="fr-FR"/>
              <a:pPr/>
              <a:t>mardi 30 janvier 2018</a:t>
            </a:fld>
            <a:endParaRPr lang="fr-FR" altLang="fr-FR" sz="1400"/>
          </a:p>
        </p:txBody>
      </p:sp>
      <p:sp>
        <p:nvSpPr>
          <p:cNvPr id="5" name="Rectangle 5"/>
          <p:cNvSpPr>
            <a:spLocks noGrp="1" noChangeArrowheads="1"/>
          </p:cNvSpPr>
          <p:nvPr>
            <p:ph type="ftr" sz="quarter" idx="11"/>
          </p:nvPr>
        </p:nvSpPr>
        <p:spPr>
          <a:ln/>
        </p:spPr>
        <p:txBody>
          <a:bodyPr/>
          <a:lstStyle>
            <a:lvl1pPr>
              <a:defRPr/>
            </a:lvl1pPr>
          </a:lstStyle>
          <a:p>
            <a:pPr>
              <a:defRPr/>
            </a:pPr>
            <a:r>
              <a:rPr lang="fr-FR" altLang="fr-FR"/>
              <a:t>Titre de la présentation</a:t>
            </a:r>
          </a:p>
        </p:txBody>
      </p:sp>
      <p:sp>
        <p:nvSpPr>
          <p:cNvPr id="6" name="Rectangle 6"/>
          <p:cNvSpPr>
            <a:spLocks noGrp="1" noChangeArrowheads="1"/>
          </p:cNvSpPr>
          <p:nvPr>
            <p:ph type="sldNum" sz="quarter" idx="12"/>
          </p:nvPr>
        </p:nvSpPr>
        <p:spPr>
          <a:ln/>
        </p:spPr>
        <p:txBody>
          <a:bodyPr/>
          <a:lstStyle>
            <a:lvl1pPr>
              <a:defRPr/>
            </a:lvl1pPr>
          </a:lstStyle>
          <a:p>
            <a:pPr>
              <a:defRPr/>
            </a:pPr>
            <a:r>
              <a:rPr lang="fr-FR"/>
              <a:t>| </a:t>
            </a:r>
            <a:r>
              <a:rPr lang="fr-FR">
                <a:solidFill>
                  <a:schemeClr val="bg2"/>
                </a:solidFill>
              </a:rPr>
              <a:t>Diapositive </a:t>
            </a:r>
            <a:fld id="{EF9C8270-875D-4C6F-B454-A7D568E25BF1}" type="slidenum">
              <a:rPr lang="fr-FR">
                <a:solidFill>
                  <a:schemeClr val="bg2"/>
                </a:solidFill>
              </a:rPr>
              <a:pPr>
                <a:defRPr/>
              </a:pPr>
              <a:t>‹Nr.›</a:t>
            </a:fld>
            <a:r>
              <a:rPr lang="fr-FR">
                <a:solidFill>
                  <a:schemeClr val="bg2"/>
                </a:solidFill>
              </a:rPr>
              <a:t> </a:t>
            </a:r>
            <a:r>
              <a:rPr lang="fr-FR"/>
              <a:t>|</a:t>
            </a:r>
            <a:endParaRPr lang="fr-FR" dirty="0"/>
          </a:p>
        </p:txBody>
      </p:sp>
    </p:spTree>
    <p:extLst>
      <p:ext uri="{BB962C8B-B14F-4D97-AF65-F5344CB8AC3E}">
        <p14:creationId xmlns:p14="http://schemas.microsoft.com/office/powerpoint/2010/main" val="2877358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u contenu 2"/>
          <p:cNvSpPr>
            <a:spLocks noGrp="1"/>
          </p:cNvSpPr>
          <p:nvPr>
            <p:ph sz="half" idx="1"/>
          </p:nvPr>
        </p:nvSpPr>
        <p:spPr>
          <a:xfrm>
            <a:off x="228600" y="1524000"/>
            <a:ext cx="42672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u contenu 3"/>
          <p:cNvSpPr>
            <a:spLocks noGrp="1"/>
          </p:cNvSpPr>
          <p:nvPr>
            <p:ph sz="half" idx="2"/>
          </p:nvPr>
        </p:nvSpPr>
        <p:spPr>
          <a:xfrm>
            <a:off x="4648200" y="1524000"/>
            <a:ext cx="42672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5" name="Rectangle 4"/>
          <p:cNvSpPr>
            <a:spLocks noGrp="1" noChangeArrowheads="1"/>
          </p:cNvSpPr>
          <p:nvPr>
            <p:ph type="dt" sz="half" idx="10"/>
          </p:nvPr>
        </p:nvSpPr>
        <p:spPr>
          <a:ln/>
        </p:spPr>
        <p:txBody>
          <a:bodyPr/>
          <a:lstStyle>
            <a:lvl1pPr>
              <a:defRPr/>
            </a:lvl1pPr>
          </a:lstStyle>
          <a:p>
            <a:fld id="{95FED334-E2CE-4712-90AA-FC17A48B5A1E}" type="datetime2">
              <a:rPr lang="fr-FR" altLang="fr-FR"/>
              <a:pPr/>
              <a:t>mardi 30 janvier 2018</a:t>
            </a:fld>
            <a:endParaRPr lang="fr-FR" altLang="fr-FR" sz="1400"/>
          </a:p>
        </p:txBody>
      </p:sp>
      <p:sp>
        <p:nvSpPr>
          <p:cNvPr id="6" name="Rectangle 5"/>
          <p:cNvSpPr>
            <a:spLocks noGrp="1" noChangeArrowheads="1"/>
          </p:cNvSpPr>
          <p:nvPr>
            <p:ph type="ftr" sz="quarter" idx="11"/>
          </p:nvPr>
        </p:nvSpPr>
        <p:spPr>
          <a:ln/>
        </p:spPr>
        <p:txBody>
          <a:bodyPr/>
          <a:lstStyle>
            <a:lvl1pPr>
              <a:defRPr/>
            </a:lvl1pPr>
          </a:lstStyle>
          <a:p>
            <a:pPr>
              <a:defRPr/>
            </a:pPr>
            <a:r>
              <a:rPr lang="fr-FR" altLang="fr-FR"/>
              <a:t>Titre de la présentation</a:t>
            </a:r>
          </a:p>
        </p:txBody>
      </p:sp>
      <p:sp>
        <p:nvSpPr>
          <p:cNvPr id="7" name="Rectangle 6"/>
          <p:cNvSpPr>
            <a:spLocks noGrp="1" noChangeArrowheads="1"/>
          </p:cNvSpPr>
          <p:nvPr>
            <p:ph type="sldNum" sz="quarter" idx="12"/>
          </p:nvPr>
        </p:nvSpPr>
        <p:spPr>
          <a:ln/>
        </p:spPr>
        <p:txBody>
          <a:bodyPr/>
          <a:lstStyle>
            <a:lvl1pPr>
              <a:defRPr/>
            </a:lvl1pPr>
          </a:lstStyle>
          <a:p>
            <a:pPr>
              <a:defRPr/>
            </a:pPr>
            <a:r>
              <a:rPr lang="fr-FR"/>
              <a:t>| </a:t>
            </a:r>
            <a:r>
              <a:rPr lang="fr-FR">
                <a:solidFill>
                  <a:schemeClr val="bg2"/>
                </a:solidFill>
              </a:rPr>
              <a:t>Diapositive </a:t>
            </a:r>
            <a:fld id="{A6AA7B6E-95F2-47AC-8A48-91572F0B99ED}" type="slidenum">
              <a:rPr lang="fr-FR">
                <a:solidFill>
                  <a:schemeClr val="bg2"/>
                </a:solidFill>
              </a:rPr>
              <a:pPr>
                <a:defRPr/>
              </a:pPr>
              <a:t>‹Nr.›</a:t>
            </a:fld>
            <a:r>
              <a:rPr lang="fr-FR">
                <a:solidFill>
                  <a:schemeClr val="bg2"/>
                </a:solidFill>
              </a:rPr>
              <a:t> </a:t>
            </a:r>
            <a:r>
              <a:rPr lang="fr-FR"/>
              <a:t>|</a:t>
            </a:r>
            <a:endParaRPr lang="fr-FR" dirty="0"/>
          </a:p>
        </p:txBody>
      </p:sp>
    </p:spTree>
    <p:extLst>
      <p:ext uri="{BB962C8B-B14F-4D97-AF65-F5344CB8AC3E}">
        <p14:creationId xmlns:p14="http://schemas.microsoft.com/office/powerpoint/2010/main" val="1775788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H"/>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7" name="Rectangle 4"/>
          <p:cNvSpPr>
            <a:spLocks noGrp="1" noChangeArrowheads="1"/>
          </p:cNvSpPr>
          <p:nvPr>
            <p:ph type="dt" sz="half" idx="10"/>
          </p:nvPr>
        </p:nvSpPr>
        <p:spPr>
          <a:ln/>
        </p:spPr>
        <p:txBody>
          <a:bodyPr/>
          <a:lstStyle>
            <a:lvl1pPr>
              <a:defRPr/>
            </a:lvl1pPr>
          </a:lstStyle>
          <a:p>
            <a:fld id="{6F9EF180-B4DC-47F5-932F-512EFCA11613}" type="datetime2">
              <a:rPr lang="fr-FR" altLang="fr-FR"/>
              <a:pPr/>
              <a:t>mardi 30 janvier 2018</a:t>
            </a:fld>
            <a:endParaRPr lang="fr-FR" altLang="fr-FR" sz="1400"/>
          </a:p>
        </p:txBody>
      </p:sp>
      <p:sp>
        <p:nvSpPr>
          <p:cNvPr id="8" name="Rectangle 5"/>
          <p:cNvSpPr>
            <a:spLocks noGrp="1" noChangeArrowheads="1"/>
          </p:cNvSpPr>
          <p:nvPr>
            <p:ph type="ftr" sz="quarter" idx="11"/>
          </p:nvPr>
        </p:nvSpPr>
        <p:spPr>
          <a:ln/>
        </p:spPr>
        <p:txBody>
          <a:bodyPr/>
          <a:lstStyle>
            <a:lvl1pPr>
              <a:defRPr/>
            </a:lvl1pPr>
          </a:lstStyle>
          <a:p>
            <a:pPr>
              <a:defRPr/>
            </a:pPr>
            <a:r>
              <a:rPr lang="fr-FR" altLang="fr-FR"/>
              <a:t>Titre de la présentation</a:t>
            </a:r>
          </a:p>
        </p:txBody>
      </p:sp>
      <p:sp>
        <p:nvSpPr>
          <p:cNvPr id="9" name="Rectangle 6"/>
          <p:cNvSpPr>
            <a:spLocks noGrp="1" noChangeArrowheads="1"/>
          </p:cNvSpPr>
          <p:nvPr>
            <p:ph type="sldNum" sz="quarter" idx="12"/>
          </p:nvPr>
        </p:nvSpPr>
        <p:spPr>
          <a:ln/>
        </p:spPr>
        <p:txBody>
          <a:bodyPr/>
          <a:lstStyle>
            <a:lvl1pPr>
              <a:defRPr/>
            </a:lvl1pPr>
          </a:lstStyle>
          <a:p>
            <a:pPr>
              <a:defRPr/>
            </a:pPr>
            <a:r>
              <a:rPr lang="fr-FR"/>
              <a:t>| </a:t>
            </a:r>
            <a:r>
              <a:rPr lang="fr-FR">
                <a:solidFill>
                  <a:schemeClr val="bg2"/>
                </a:solidFill>
              </a:rPr>
              <a:t>Diapositive </a:t>
            </a:r>
            <a:fld id="{0BAE38C2-297A-4188-B38C-415642DEE461}" type="slidenum">
              <a:rPr lang="fr-FR">
                <a:solidFill>
                  <a:schemeClr val="bg2"/>
                </a:solidFill>
              </a:rPr>
              <a:pPr>
                <a:defRPr/>
              </a:pPr>
              <a:t>‹Nr.›</a:t>
            </a:fld>
            <a:r>
              <a:rPr lang="fr-FR">
                <a:solidFill>
                  <a:schemeClr val="bg2"/>
                </a:solidFill>
              </a:rPr>
              <a:t> </a:t>
            </a:r>
            <a:r>
              <a:rPr lang="fr-FR"/>
              <a:t>|</a:t>
            </a:r>
            <a:endParaRPr lang="fr-FR" dirty="0"/>
          </a:p>
        </p:txBody>
      </p:sp>
    </p:spTree>
    <p:extLst>
      <p:ext uri="{BB962C8B-B14F-4D97-AF65-F5344CB8AC3E}">
        <p14:creationId xmlns:p14="http://schemas.microsoft.com/office/powerpoint/2010/main" val="3170918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Rectangle 4"/>
          <p:cNvSpPr>
            <a:spLocks noGrp="1" noChangeArrowheads="1"/>
          </p:cNvSpPr>
          <p:nvPr>
            <p:ph type="dt" sz="half" idx="10"/>
          </p:nvPr>
        </p:nvSpPr>
        <p:spPr>
          <a:ln/>
        </p:spPr>
        <p:txBody>
          <a:bodyPr/>
          <a:lstStyle>
            <a:lvl1pPr>
              <a:defRPr/>
            </a:lvl1pPr>
          </a:lstStyle>
          <a:p>
            <a:fld id="{4E83824D-ED56-4C0F-AEB7-B576C6AC2D92}" type="datetime2">
              <a:rPr lang="fr-FR" altLang="fr-FR"/>
              <a:pPr/>
              <a:t>mardi 30 janvier 2018</a:t>
            </a:fld>
            <a:endParaRPr lang="fr-FR" altLang="fr-FR" sz="1400"/>
          </a:p>
        </p:txBody>
      </p:sp>
      <p:sp>
        <p:nvSpPr>
          <p:cNvPr id="4" name="Rectangle 5"/>
          <p:cNvSpPr>
            <a:spLocks noGrp="1" noChangeArrowheads="1"/>
          </p:cNvSpPr>
          <p:nvPr>
            <p:ph type="ftr" sz="quarter" idx="11"/>
          </p:nvPr>
        </p:nvSpPr>
        <p:spPr>
          <a:ln/>
        </p:spPr>
        <p:txBody>
          <a:bodyPr/>
          <a:lstStyle>
            <a:lvl1pPr>
              <a:defRPr/>
            </a:lvl1pPr>
          </a:lstStyle>
          <a:p>
            <a:pPr>
              <a:defRPr/>
            </a:pPr>
            <a:r>
              <a:rPr lang="fr-FR" altLang="fr-FR"/>
              <a:t>Titre de la présentation</a:t>
            </a:r>
          </a:p>
        </p:txBody>
      </p:sp>
      <p:sp>
        <p:nvSpPr>
          <p:cNvPr id="5" name="Rectangle 6"/>
          <p:cNvSpPr>
            <a:spLocks noGrp="1" noChangeArrowheads="1"/>
          </p:cNvSpPr>
          <p:nvPr>
            <p:ph type="sldNum" sz="quarter" idx="12"/>
          </p:nvPr>
        </p:nvSpPr>
        <p:spPr>
          <a:ln/>
        </p:spPr>
        <p:txBody>
          <a:bodyPr/>
          <a:lstStyle>
            <a:lvl1pPr>
              <a:defRPr/>
            </a:lvl1pPr>
          </a:lstStyle>
          <a:p>
            <a:pPr>
              <a:defRPr/>
            </a:pPr>
            <a:r>
              <a:rPr lang="fr-FR"/>
              <a:t>| </a:t>
            </a:r>
            <a:r>
              <a:rPr lang="fr-FR">
                <a:solidFill>
                  <a:schemeClr val="bg2"/>
                </a:solidFill>
              </a:rPr>
              <a:t>Diapositive </a:t>
            </a:r>
            <a:fld id="{670E51EA-59DD-45F6-876E-7C421BF376FD}" type="slidenum">
              <a:rPr lang="fr-FR">
                <a:solidFill>
                  <a:schemeClr val="bg2"/>
                </a:solidFill>
              </a:rPr>
              <a:pPr>
                <a:defRPr/>
              </a:pPr>
              <a:t>‹Nr.›</a:t>
            </a:fld>
            <a:r>
              <a:rPr lang="fr-FR">
                <a:solidFill>
                  <a:schemeClr val="bg2"/>
                </a:solidFill>
              </a:rPr>
              <a:t> </a:t>
            </a:r>
            <a:r>
              <a:rPr lang="fr-FR"/>
              <a:t>|</a:t>
            </a:r>
            <a:endParaRPr lang="fr-FR" dirty="0"/>
          </a:p>
        </p:txBody>
      </p:sp>
    </p:spTree>
    <p:extLst>
      <p:ext uri="{BB962C8B-B14F-4D97-AF65-F5344CB8AC3E}">
        <p14:creationId xmlns:p14="http://schemas.microsoft.com/office/powerpoint/2010/main" val="2604850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88D8419D-9E94-458C-82CC-B17BA16AD1CF}" type="datetime2">
              <a:rPr lang="fr-FR" altLang="fr-FR"/>
              <a:pPr/>
              <a:t>mardi 30 janvier 2018</a:t>
            </a:fld>
            <a:endParaRPr lang="fr-FR" altLang="fr-FR" sz="1400"/>
          </a:p>
        </p:txBody>
      </p:sp>
      <p:sp>
        <p:nvSpPr>
          <p:cNvPr id="3" name="Rectangle 5"/>
          <p:cNvSpPr>
            <a:spLocks noGrp="1" noChangeArrowheads="1"/>
          </p:cNvSpPr>
          <p:nvPr>
            <p:ph type="ftr" sz="quarter" idx="11"/>
          </p:nvPr>
        </p:nvSpPr>
        <p:spPr>
          <a:ln/>
        </p:spPr>
        <p:txBody>
          <a:bodyPr/>
          <a:lstStyle>
            <a:lvl1pPr>
              <a:defRPr/>
            </a:lvl1pPr>
          </a:lstStyle>
          <a:p>
            <a:pPr>
              <a:defRPr/>
            </a:pPr>
            <a:r>
              <a:rPr lang="fr-FR" altLang="fr-FR"/>
              <a:t>Titre de la présentation</a:t>
            </a:r>
          </a:p>
        </p:txBody>
      </p:sp>
      <p:sp>
        <p:nvSpPr>
          <p:cNvPr id="4" name="Rectangle 6"/>
          <p:cNvSpPr>
            <a:spLocks noGrp="1" noChangeArrowheads="1"/>
          </p:cNvSpPr>
          <p:nvPr>
            <p:ph type="sldNum" sz="quarter" idx="12"/>
          </p:nvPr>
        </p:nvSpPr>
        <p:spPr>
          <a:ln/>
        </p:spPr>
        <p:txBody>
          <a:bodyPr/>
          <a:lstStyle>
            <a:lvl1pPr>
              <a:defRPr/>
            </a:lvl1pPr>
          </a:lstStyle>
          <a:p>
            <a:pPr>
              <a:defRPr/>
            </a:pPr>
            <a:r>
              <a:rPr lang="fr-FR"/>
              <a:t>| </a:t>
            </a:r>
            <a:r>
              <a:rPr lang="fr-FR">
                <a:solidFill>
                  <a:schemeClr val="bg2"/>
                </a:solidFill>
              </a:rPr>
              <a:t>Diapositive </a:t>
            </a:r>
            <a:fld id="{195540C6-1953-4CDE-839E-BE10EC5B1E45}" type="slidenum">
              <a:rPr lang="fr-FR">
                <a:solidFill>
                  <a:schemeClr val="bg2"/>
                </a:solidFill>
              </a:rPr>
              <a:pPr>
                <a:defRPr/>
              </a:pPr>
              <a:t>‹Nr.›</a:t>
            </a:fld>
            <a:r>
              <a:rPr lang="fr-FR">
                <a:solidFill>
                  <a:schemeClr val="bg2"/>
                </a:solidFill>
              </a:rPr>
              <a:t> </a:t>
            </a:r>
            <a:r>
              <a:rPr lang="fr-FR"/>
              <a:t>|</a:t>
            </a:r>
            <a:endParaRPr lang="fr-FR" dirty="0"/>
          </a:p>
        </p:txBody>
      </p:sp>
    </p:spTree>
    <p:extLst>
      <p:ext uri="{BB962C8B-B14F-4D97-AF65-F5344CB8AC3E}">
        <p14:creationId xmlns:p14="http://schemas.microsoft.com/office/powerpoint/2010/main" val="487596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CH"/>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fld id="{367E10CF-5417-47AA-9285-E0D540482FEA}" type="datetime2">
              <a:rPr lang="fr-FR" altLang="fr-FR"/>
              <a:pPr/>
              <a:t>mardi 30 janvier 2018</a:t>
            </a:fld>
            <a:endParaRPr lang="fr-FR" altLang="fr-FR" sz="1400"/>
          </a:p>
        </p:txBody>
      </p:sp>
      <p:sp>
        <p:nvSpPr>
          <p:cNvPr id="6" name="Rectangle 5"/>
          <p:cNvSpPr>
            <a:spLocks noGrp="1" noChangeArrowheads="1"/>
          </p:cNvSpPr>
          <p:nvPr>
            <p:ph type="ftr" sz="quarter" idx="11"/>
          </p:nvPr>
        </p:nvSpPr>
        <p:spPr>
          <a:ln/>
        </p:spPr>
        <p:txBody>
          <a:bodyPr/>
          <a:lstStyle>
            <a:lvl1pPr>
              <a:defRPr/>
            </a:lvl1pPr>
          </a:lstStyle>
          <a:p>
            <a:pPr>
              <a:defRPr/>
            </a:pPr>
            <a:r>
              <a:rPr lang="fr-FR" altLang="fr-FR"/>
              <a:t>Titre de la présentation</a:t>
            </a:r>
          </a:p>
        </p:txBody>
      </p:sp>
      <p:sp>
        <p:nvSpPr>
          <p:cNvPr id="7" name="Rectangle 6"/>
          <p:cNvSpPr>
            <a:spLocks noGrp="1" noChangeArrowheads="1"/>
          </p:cNvSpPr>
          <p:nvPr>
            <p:ph type="sldNum" sz="quarter" idx="12"/>
          </p:nvPr>
        </p:nvSpPr>
        <p:spPr>
          <a:ln/>
        </p:spPr>
        <p:txBody>
          <a:bodyPr/>
          <a:lstStyle>
            <a:lvl1pPr>
              <a:defRPr/>
            </a:lvl1pPr>
          </a:lstStyle>
          <a:p>
            <a:pPr>
              <a:defRPr/>
            </a:pPr>
            <a:r>
              <a:rPr lang="fr-FR"/>
              <a:t>| </a:t>
            </a:r>
            <a:r>
              <a:rPr lang="fr-FR">
                <a:solidFill>
                  <a:schemeClr val="bg2"/>
                </a:solidFill>
              </a:rPr>
              <a:t>Diapositive </a:t>
            </a:r>
            <a:fld id="{49C6E37A-302E-4805-8926-900B4D03855B}" type="slidenum">
              <a:rPr lang="fr-FR">
                <a:solidFill>
                  <a:schemeClr val="bg2"/>
                </a:solidFill>
              </a:rPr>
              <a:pPr>
                <a:defRPr/>
              </a:pPr>
              <a:t>‹Nr.›</a:t>
            </a:fld>
            <a:r>
              <a:rPr lang="fr-FR">
                <a:solidFill>
                  <a:schemeClr val="bg2"/>
                </a:solidFill>
              </a:rPr>
              <a:t> </a:t>
            </a:r>
            <a:r>
              <a:rPr lang="fr-FR"/>
              <a:t>|</a:t>
            </a:r>
            <a:endParaRPr lang="fr-FR" dirty="0"/>
          </a:p>
        </p:txBody>
      </p:sp>
    </p:spTree>
    <p:extLst>
      <p:ext uri="{BB962C8B-B14F-4D97-AF65-F5344CB8AC3E}">
        <p14:creationId xmlns:p14="http://schemas.microsoft.com/office/powerpoint/2010/main" val="3978467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CH"/>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Cliquez sur l'icône pour ajouter une image</a:t>
            </a:r>
            <a:endParaRPr lang="fr-CH"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fld id="{304B8734-F3A1-4B76-B808-A18A219DB9F9}" type="datetime2">
              <a:rPr lang="fr-FR" altLang="fr-FR"/>
              <a:pPr/>
              <a:t>mardi 30 janvier 2018</a:t>
            </a:fld>
            <a:endParaRPr lang="fr-FR" altLang="fr-FR" sz="1400"/>
          </a:p>
        </p:txBody>
      </p:sp>
      <p:sp>
        <p:nvSpPr>
          <p:cNvPr id="6" name="Rectangle 5"/>
          <p:cNvSpPr>
            <a:spLocks noGrp="1" noChangeArrowheads="1"/>
          </p:cNvSpPr>
          <p:nvPr>
            <p:ph type="ftr" sz="quarter" idx="11"/>
          </p:nvPr>
        </p:nvSpPr>
        <p:spPr>
          <a:ln/>
        </p:spPr>
        <p:txBody>
          <a:bodyPr/>
          <a:lstStyle>
            <a:lvl1pPr>
              <a:defRPr/>
            </a:lvl1pPr>
          </a:lstStyle>
          <a:p>
            <a:pPr>
              <a:defRPr/>
            </a:pPr>
            <a:r>
              <a:rPr lang="fr-FR" altLang="fr-FR"/>
              <a:t>Titre de la présentation</a:t>
            </a:r>
          </a:p>
        </p:txBody>
      </p:sp>
      <p:sp>
        <p:nvSpPr>
          <p:cNvPr id="7" name="Rectangle 6"/>
          <p:cNvSpPr>
            <a:spLocks noGrp="1" noChangeArrowheads="1"/>
          </p:cNvSpPr>
          <p:nvPr>
            <p:ph type="sldNum" sz="quarter" idx="12"/>
          </p:nvPr>
        </p:nvSpPr>
        <p:spPr>
          <a:ln/>
        </p:spPr>
        <p:txBody>
          <a:bodyPr/>
          <a:lstStyle>
            <a:lvl1pPr>
              <a:defRPr/>
            </a:lvl1pPr>
          </a:lstStyle>
          <a:p>
            <a:pPr>
              <a:defRPr/>
            </a:pPr>
            <a:r>
              <a:rPr lang="fr-FR"/>
              <a:t>| </a:t>
            </a:r>
            <a:r>
              <a:rPr lang="fr-FR">
                <a:solidFill>
                  <a:schemeClr val="bg2"/>
                </a:solidFill>
              </a:rPr>
              <a:t>Diapositive </a:t>
            </a:r>
            <a:fld id="{B9C626C4-4358-4233-B0E8-7E1AF1FF314B}" type="slidenum">
              <a:rPr lang="fr-FR">
                <a:solidFill>
                  <a:schemeClr val="bg2"/>
                </a:solidFill>
              </a:rPr>
              <a:pPr>
                <a:defRPr/>
              </a:pPr>
              <a:t>‹Nr.›</a:t>
            </a:fld>
            <a:r>
              <a:rPr lang="fr-FR">
                <a:solidFill>
                  <a:schemeClr val="bg2"/>
                </a:solidFill>
              </a:rPr>
              <a:t> </a:t>
            </a:r>
            <a:r>
              <a:rPr lang="fr-FR"/>
              <a:t>|</a:t>
            </a:r>
            <a:endParaRPr lang="fr-FR" dirty="0"/>
          </a:p>
        </p:txBody>
      </p:sp>
    </p:spTree>
    <p:extLst>
      <p:ext uri="{BB962C8B-B14F-4D97-AF65-F5344CB8AC3E}">
        <p14:creationId xmlns:p14="http://schemas.microsoft.com/office/powerpoint/2010/main" val="3440724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acintosh%20HD:Users:jgrosse:Desktop:logoUNIL.png"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8"/>
          <p:cNvSpPr>
            <a:spLocks noChangeArrowheads="1"/>
          </p:cNvSpPr>
          <p:nvPr/>
        </p:nvSpPr>
        <p:spPr bwMode="auto">
          <a:xfrm>
            <a:off x="0" y="6019800"/>
            <a:ext cx="3111500" cy="838200"/>
          </a:xfrm>
          <a:prstGeom prst="rect">
            <a:avLst/>
          </a:prstGeom>
          <a:solidFill>
            <a:srgbClr val="0099CC"/>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800">
                <a:solidFill>
                  <a:schemeClr val="tx1"/>
                </a:solidFill>
                <a:latin typeface="Times" pitchFamily="18" charset="0"/>
                <a:ea typeface="ヒラギノ角ゴ Pro W3" pitchFamily="1" charset="-128"/>
              </a:defRPr>
            </a:lvl1pPr>
            <a:lvl2pPr marL="742950" indent="-285750">
              <a:defRPr sz="2800">
                <a:solidFill>
                  <a:schemeClr val="tx1"/>
                </a:solidFill>
                <a:latin typeface="Times" pitchFamily="18" charset="0"/>
                <a:ea typeface="ヒラギノ角ゴ Pro W3" pitchFamily="1" charset="-128"/>
              </a:defRPr>
            </a:lvl2pPr>
            <a:lvl3pPr marL="1143000" indent="-228600">
              <a:defRPr sz="2800">
                <a:solidFill>
                  <a:schemeClr val="tx1"/>
                </a:solidFill>
                <a:latin typeface="Times" pitchFamily="18" charset="0"/>
                <a:ea typeface="ヒラギノ角ゴ Pro W3" pitchFamily="1" charset="-128"/>
              </a:defRPr>
            </a:lvl3pPr>
            <a:lvl4pPr marL="1600200" indent="-228600">
              <a:defRPr sz="2800">
                <a:solidFill>
                  <a:schemeClr val="tx1"/>
                </a:solidFill>
                <a:latin typeface="Times" pitchFamily="18" charset="0"/>
                <a:ea typeface="ヒラギノ角ゴ Pro W3" pitchFamily="1" charset="-128"/>
              </a:defRPr>
            </a:lvl4pPr>
            <a:lvl5pPr marL="2057400" indent="-228600">
              <a:defRPr sz="2800">
                <a:solidFill>
                  <a:schemeClr val="tx1"/>
                </a:solidFill>
                <a:latin typeface="Times" pitchFamily="18" charset="0"/>
                <a:ea typeface="ヒラギノ角ゴ Pro W3" pitchFamily="1" charset="-128"/>
              </a:defRPr>
            </a:lvl5pPr>
            <a:lvl6pPr marL="25146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6pPr>
            <a:lvl7pPr marL="29718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7pPr>
            <a:lvl8pPr marL="34290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8pPr>
            <a:lvl9pPr marL="38862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9pPr>
          </a:lstStyle>
          <a:p>
            <a:endParaRPr lang="fr-CH" altLang="fr-FR" sz="2400">
              <a:latin typeface="Arial" charset="0"/>
            </a:endParaRPr>
          </a:p>
        </p:txBody>
      </p:sp>
      <p:sp>
        <p:nvSpPr>
          <p:cNvPr id="1027" name="Rectangle 9"/>
          <p:cNvSpPr>
            <a:spLocks noChangeArrowheads="1"/>
          </p:cNvSpPr>
          <p:nvPr/>
        </p:nvSpPr>
        <p:spPr bwMode="auto">
          <a:xfrm>
            <a:off x="3111500" y="6019800"/>
            <a:ext cx="6032500" cy="838200"/>
          </a:xfrm>
          <a:prstGeom prst="rect">
            <a:avLst/>
          </a:prstGeom>
          <a:solidFill>
            <a:srgbClr val="ABABAB"/>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800">
                <a:solidFill>
                  <a:schemeClr val="tx1"/>
                </a:solidFill>
                <a:latin typeface="Times" pitchFamily="18" charset="0"/>
                <a:ea typeface="ヒラギノ角ゴ Pro W3" pitchFamily="1" charset="-128"/>
              </a:defRPr>
            </a:lvl1pPr>
            <a:lvl2pPr marL="742950" indent="-285750">
              <a:defRPr sz="2800">
                <a:solidFill>
                  <a:schemeClr val="tx1"/>
                </a:solidFill>
                <a:latin typeface="Times" pitchFamily="18" charset="0"/>
                <a:ea typeface="ヒラギノ角ゴ Pro W3" pitchFamily="1" charset="-128"/>
              </a:defRPr>
            </a:lvl2pPr>
            <a:lvl3pPr marL="1143000" indent="-228600">
              <a:defRPr sz="2800">
                <a:solidFill>
                  <a:schemeClr val="tx1"/>
                </a:solidFill>
                <a:latin typeface="Times" pitchFamily="18" charset="0"/>
                <a:ea typeface="ヒラギノ角ゴ Pro W3" pitchFamily="1" charset="-128"/>
              </a:defRPr>
            </a:lvl3pPr>
            <a:lvl4pPr marL="1600200" indent="-228600">
              <a:defRPr sz="2800">
                <a:solidFill>
                  <a:schemeClr val="tx1"/>
                </a:solidFill>
                <a:latin typeface="Times" pitchFamily="18" charset="0"/>
                <a:ea typeface="ヒラギノ角ゴ Pro W3" pitchFamily="1" charset="-128"/>
              </a:defRPr>
            </a:lvl4pPr>
            <a:lvl5pPr marL="2057400" indent="-228600">
              <a:defRPr sz="2800">
                <a:solidFill>
                  <a:schemeClr val="tx1"/>
                </a:solidFill>
                <a:latin typeface="Times" pitchFamily="18" charset="0"/>
                <a:ea typeface="ヒラギノ角ゴ Pro W3" pitchFamily="1" charset="-128"/>
              </a:defRPr>
            </a:lvl5pPr>
            <a:lvl6pPr marL="25146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6pPr>
            <a:lvl7pPr marL="29718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7pPr>
            <a:lvl8pPr marL="34290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8pPr>
            <a:lvl9pPr marL="38862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9pPr>
          </a:lstStyle>
          <a:p>
            <a:endParaRPr lang="fr-CH" altLang="fr-FR" sz="2400">
              <a:latin typeface="Arial" charset="0"/>
            </a:endParaRPr>
          </a:p>
        </p:txBody>
      </p:sp>
      <p:pic>
        <p:nvPicPr>
          <p:cNvPr id="1028" name="Picture 15" descr="ppt2final3.png                                                 05D47BE1Macintosh HD                   BBA3E16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007100"/>
            <a:ext cx="91440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13"/>
          <p:cNvSpPr>
            <a:spLocks noChangeArrowheads="1"/>
          </p:cNvSpPr>
          <p:nvPr/>
        </p:nvSpPr>
        <p:spPr bwMode="auto">
          <a:xfrm>
            <a:off x="381000" y="6019800"/>
            <a:ext cx="2209800" cy="533400"/>
          </a:xfrm>
          <a:prstGeom prst="rect">
            <a:avLst/>
          </a:prstGeom>
          <a:solidFill>
            <a:srgbClr val="0099CC"/>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800">
                <a:solidFill>
                  <a:schemeClr val="tx1"/>
                </a:solidFill>
                <a:latin typeface="Times" pitchFamily="18" charset="0"/>
                <a:ea typeface="ヒラギノ角ゴ Pro W3" pitchFamily="1" charset="-128"/>
              </a:defRPr>
            </a:lvl1pPr>
            <a:lvl2pPr marL="742950" indent="-285750">
              <a:defRPr sz="2800">
                <a:solidFill>
                  <a:schemeClr val="tx1"/>
                </a:solidFill>
                <a:latin typeface="Times" pitchFamily="18" charset="0"/>
                <a:ea typeface="ヒラギノ角ゴ Pro W3" pitchFamily="1" charset="-128"/>
              </a:defRPr>
            </a:lvl2pPr>
            <a:lvl3pPr marL="1143000" indent="-228600">
              <a:defRPr sz="2800">
                <a:solidFill>
                  <a:schemeClr val="tx1"/>
                </a:solidFill>
                <a:latin typeface="Times" pitchFamily="18" charset="0"/>
                <a:ea typeface="ヒラギノ角ゴ Pro W3" pitchFamily="1" charset="-128"/>
              </a:defRPr>
            </a:lvl3pPr>
            <a:lvl4pPr marL="1600200" indent="-228600">
              <a:defRPr sz="2800">
                <a:solidFill>
                  <a:schemeClr val="tx1"/>
                </a:solidFill>
                <a:latin typeface="Times" pitchFamily="18" charset="0"/>
                <a:ea typeface="ヒラギノ角ゴ Pro W3" pitchFamily="1" charset="-128"/>
              </a:defRPr>
            </a:lvl4pPr>
            <a:lvl5pPr marL="2057400" indent="-228600">
              <a:defRPr sz="2800">
                <a:solidFill>
                  <a:schemeClr val="tx1"/>
                </a:solidFill>
                <a:latin typeface="Times" pitchFamily="18" charset="0"/>
                <a:ea typeface="ヒラギノ角ゴ Pro W3" pitchFamily="1" charset="-128"/>
              </a:defRPr>
            </a:lvl5pPr>
            <a:lvl6pPr marL="25146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6pPr>
            <a:lvl7pPr marL="29718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7pPr>
            <a:lvl8pPr marL="34290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8pPr>
            <a:lvl9pPr marL="38862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9pPr>
          </a:lstStyle>
          <a:p>
            <a:endParaRPr lang="fr-CH" altLang="fr-FR" sz="2400">
              <a:latin typeface="Arial" charset="0"/>
            </a:endParaRPr>
          </a:p>
        </p:txBody>
      </p:sp>
      <p:sp>
        <p:nvSpPr>
          <p:cNvPr id="1030" name="Rectangle 2"/>
          <p:cNvSpPr>
            <a:spLocks noGrp="1" noChangeArrowheads="1"/>
          </p:cNvSpPr>
          <p:nvPr>
            <p:ph type="title"/>
          </p:nvPr>
        </p:nvSpPr>
        <p:spPr bwMode="auto">
          <a:xfrm>
            <a:off x="228600" y="457200"/>
            <a:ext cx="86868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Cliquez et modifiez le titre</a:t>
            </a:r>
          </a:p>
        </p:txBody>
      </p:sp>
      <p:sp>
        <p:nvSpPr>
          <p:cNvPr id="1031" name="Rectangle 3"/>
          <p:cNvSpPr>
            <a:spLocks noGrp="1" noChangeArrowheads="1"/>
          </p:cNvSpPr>
          <p:nvPr>
            <p:ph type="body" idx="1"/>
          </p:nvPr>
        </p:nvSpPr>
        <p:spPr bwMode="auto">
          <a:xfrm>
            <a:off x="228600" y="1524000"/>
            <a:ext cx="868680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2" name="Rectangle 4"/>
          <p:cNvSpPr>
            <a:spLocks noGrp="1" noChangeArrowheads="1"/>
          </p:cNvSpPr>
          <p:nvPr>
            <p:ph type="dt" sz="half" idx="2"/>
          </p:nvPr>
        </p:nvSpPr>
        <p:spPr bwMode="auto">
          <a:xfrm>
            <a:off x="7315200" y="6210300"/>
            <a:ext cx="1676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000">
                <a:solidFill>
                  <a:schemeClr val="bg1"/>
                </a:solidFill>
                <a:latin typeface="Verdana" pitchFamily="34" charset="0"/>
              </a:defRPr>
            </a:lvl1pPr>
          </a:lstStyle>
          <a:p>
            <a:fld id="{3158D26D-7411-4CA4-8B08-772A5EF7CA96}" type="datetime2">
              <a:rPr lang="fr-FR" altLang="fr-FR"/>
              <a:pPr/>
              <a:t>mardi 30 janvier 2018</a:t>
            </a:fld>
            <a:endParaRPr lang="fr-FR" altLang="fr-FR" sz="1400"/>
          </a:p>
        </p:txBody>
      </p:sp>
      <p:sp>
        <p:nvSpPr>
          <p:cNvPr id="3" name="Rectangle 5"/>
          <p:cNvSpPr>
            <a:spLocks noGrp="1" noChangeArrowheads="1"/>
          </p:cNvSpPr>
          <p:nvPr>
            <p:ph type="ftr" sz="quarter" idx="3"/>
          </p:nvPr>
        </p:nvSpPr>
        <p:spPr bwMode="auto">
          <a:xfrm>
            <a:off x="3276600" y="6210300"/>
            <a:ext cx="4038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solidFill>
                  <a:schemeClr val="bg1"/>
                </a:solidFill>
                <a:latin typeface="+mn-lt"/>
                <a:ea typeface="+mn-ea"/>
              </a:defRPr>
            </a:lvl1pPr>
          </a:lstStyle>
          <a:p>
            <a:pPr>
              <a:defRPr/>
            </a:pPr>
            <a:r>
              <a:rPr lang="fr-FR" altLang="fr-FR"/>
              <a:t>Titre de la présentation</a:t>
            </a:r>
          </a:p>
        </p:txBody>
      </p:sp>
      <p:sp>
        <p:nvSpPr>
          <p:cNvPr id="4" name="Rectangle 6"/>
          <p:cNvSpPr>
            <a:spLocks noGrp="1" noChangeArrowheads="1"/>
          </p:cNvSpPr>
          <p:nvPr>
            <p:ph type="sldNum" sz="quarter" idx="4"/>
          </p:nvPr>
        </p:nvSpPr>
        <p:spPr bwMode="auto">
          <a:xfrm>
            <a:off x="2819400" y="6216650"/>
            <a:ext cx="2832100" cy="277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ctr">
              <a:defRPr sz="1200" smtClean="0">
                <a:latin typeface="+mn-lt"/>
                <a:ea typeface="+mn-ea"/>
              </a:defRPr>
            </a:lvl1pPr>
          </a:lstStyle>
          <a:p>
            <a:pPr>
              <a:defRPr/>
            </a:pPr>
            <a:r>
              <a:rPr lang="fr-FR"/>
              <a:t>| </a:t>
            </a:r>
            <a:r>
              <a:rPr lang="fr-FR">
                <a:solidFill>
                  <a:schemeClr val="bg2"/>
                </a:solidFill>
              </a:rPr>
              <a:t>Diapositive </a:t>
            </a:r>
            <a:fld id="{D980155A-9496-4488-9878-90F86DE341EB}" type="slidenum">
              <a:rPr lang="fr-FR">
                <a:solidFill>
                  <a:schemeClr val="bg2"/>
                </a:solidFill>
              </a:rPr>
              <a:pPr>
                <a:defRPr/>
              </a:pPr>
              <a:t>‹Nr.›</a:t>
            </a:fld>
            <a:r>
              <a:rPr lang="fr-FR">
                <a:solidFill>
                  <a:schemeClr val="bg2"/>
                </a:solidFill>
              </a:rPr>
              <a:t> </a:t>
            </a:r>
            <a:r>
              <a:rPr lang="fr-FR"/>
              <a:t>|</a:t>
            </a:r>
            <a:endParaRPr lang="fr-FR" dirty="0"/>
          </a:p>
        </p:txBody>
      </p:sp>
      <p:pic>
        <p:nvPicPr>
          <p:cNvPr id="1035" name="Picture 12" descr="Macintosh HD:Users:jgrosse:Desktop:logoUNIL.png"/>
          <p:cNvPicPr>
            <a:picLocks noChangeAspect="1" noChangeArrowheads="1"/>
          </p:cNvPicPr>
          <p:nvPr/>
        </p:nvPicPr>
        <p:blipFill>
          <a:blip r:embed="rId15" r:link="rId16">
            <a:extLst>
              <a:ext uri="{28A0092B-C50C-407E-A947-70E740481C1C}">
                <a14:useLocalDpi xmlns:a14="http://schemas.microsoft.com/office/drawing/2010/main" val="0"/>
              </a:ext>
            </a:extLst>
          </a:blip>
          <a:srcRect/>
          <a:stretch>
            <a:fillRect/>
          </a:stretch>
        </p:blipFill>
        <p:spPr bwMode="auto">
          <a:xfrm>
            <a:off x="825500" y="6096000"/>
            <a:ext cx="14605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07"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8" r:id="rId12"/>
  </p:sldLayoutIdLst>
  <p:txStyles>
    <p:titleStyle>
      <a:lvl1pPr algn="ctr" rtl="0" fontAlgn="base">
        <a:spcBef>
          <a:spcPct val="0"/>
        </a:spcBef>
        <a:spcAft>
          <a:spcPct val="0"/>
        </a:spcAft>
        <a:defRPr sz="3000" b="1">
          <a:solidFill>
            <a:srgbClr val="0099CC"/>
          </a:solidFill>
          <a:latin typeface="+mj-lt"/>
          <a:ea typeface="+mj-ea"/>
          <a:cs typeface="+mj-cs"/>
        </a:defRPr>
      </a:lvl1pPr>
      <a:lvl2pPr algn="ctr" rtl="0" fontAlgn="base">
        <a:spcBef>
          <a:spcPct val="0"/>
        </a:spcBef>
        <a:spcAft>
          <a:spcPct val="0"/>
        </a:spcAft>
        <a:defRPr sz="3000" b="1">
          <a:solidFill>
            <a:srgbClr val="0099CC"/>
          </a:solidFill>
          <a:latin typeface="Verdana" pitchFamily="1" charset="0"/>
          <a:ea typeface="ヒラギノ角ゴ Pro W3" pitchFamily="1" charset="-128"/>
        </a:defRPr>
      </a:lvl2pPr>
      <a:lvl3pPr algn="ctr" rtl="0" fontAlgn="base">
        <a:spcBef>
          <a:spcPct val="0"/>
        </a:spcBef>
        <a:spcAft>
          <a:spcPct val="0"/>
        </a:spcAft>
        <a:defRPr sz="3000" b="1">
          <a:solidFill>
            <a:srgbClr val="0099CC"/>
          </a:solidFill>
          <a:latin typeface="Verdana" pitchFamily="1" charset="0"/>
          <a:ea typeface="ヒラギノ角ゴ Pro W3" pitchFamily="1" charset="-128"/>
        </a:defRPr>
      </a:lvl3pPr>
      <a:lvl4pPr algn="ctr" rtl="0" fontAlgn="base">
        <a:spcBef>
          <a:spcPct val="0"/>
        </a:spcBef>
        <a:spcAft>
          <a:spcPct val="0"/>
        </a:spcAft>
        <a:defRPr sz="3000" b="1">
          <a:solidFill>
            <a:srgbClr val="0099CC"/>
          </a:solidFill>
          <a:latin typeface="Verdana" pitchFamily="1" charset="0"/>
          <a:ea typeface="ヒラギノ角ゴ Pro W3" pitchFamily="1" charset="-128"/>
        </a:defRPr>
      </a:lvl4pPr>
      <a:lvl5pPr algn="ctr" rtl="0" fontAlgn="base">
        <a:spcBef>
          <a:spcPct val="0"/>
        </a:spcBef>
        <a:spcAft>
          <a:spcPct val="0"/>
        </a:spcAft>
        <a:defRPr sz="3000" b="1">
          <a:solidFill>
            <a:srgbClr val="0099CC"/>
          </a:solidFill>
          <a:latin typeface="Verdana" pitchFamily="1" charset="0"/>
          <a:ea typeface="ヒラギノ角ゴ Pro W3" pitchFamily="1" charset="-128"/>
        </a:defRPr>
      </a:lvl5pPr>
      <a:lvl6pPr marL="457200" algn="ctr" rtl="0" eaLnBrk="1" fontAlgn="base" hangingPunct="1">
        <a:spcBef>
          <a:spcPct val="0"/>
        </a:spcBef>
        <a:spcAft>
          <a:spcPct val="0"/>
        </a:spcAft>
        <a:defRPr sz="3000" b="1">
          <a:solidFill>
            <a:srgbClr val="0099CC"/>
          </a:solidFill>
          <a:latin typeface="Verdana" pitchFamily="1" charset="0"/>
          <a:ea typeface="ヒラギノ角ゴ Pro W3" pitchFamily="1" charset="-128"/>
        </a:defRPr>
      </a:lvl6pPr>
      <a:lvl7pPr marL="914400" algn="ctr" rtl="0" eaLnBrk="1" fontAlgn="base" hangingPunct="1">
        <a:spcBef>
          <a:spcPct val="0"/>
        </a:spcBef>
        <a:spcAft>
          <a:spcPct val="0"/>
        </a:spcAft>
        <a:defRPr sz="3000" b="1">
          <a:solidFill>
            <a:srgbClr val="0099CC"/>
          </a:solidFill>
          <a:latin typeface="Verdana" pitchFamily="1" charset="0"/>
          <a:ea typeface="ヒラギノ角ゴ Pro W3" pitchFamily="1" charset="-128"/>
        </a:defRPr>
      </a:lvl7pPr>
      <a:lvl8pPr marL="1371600" algn="ctr" rtl="0" eaLnBrk="1" fontAlgn="base" hangingPunct="1">
        <a:spcBef>
          <a:spcPct val="0"/>
        </a:spcBef>
        <a:spcAft>
          <a:spcPct val="0"/>
        </a:spcAft>
        <a:defRPr sz="3000" b="1">
          <a:solidFill>
            <a:srgbClr val="0099CC"/>
          </a:solidFill>
          <a:latin typeface="Verdana" pitchFamily="1" charset="0"/>
          <a:ea typeface="ヒラギノ角ゴ Pro W3" pitchFamily="1" charset="-128"/>
        </a:defRPr>
      </a:lvl8pPr>
      <a:lvl9pPr marL="1828800" algn="ctr" rtl="0" eaLnBrk="1" fontAlgn="base" hangingPunct="1">
        <a:spcBef>
          <a:spcPct val="0"/>
        </a:spcBef>
        <a:spcAft>
          <a:spcPct val="0"/>
        </a:spcAft>
        <a:defRPr sz="3000" b="1">
          <a:solidFill>
            <a:srgbClr val="0099CC"/>
          </a:solidFill>
          <a:latin typeface="Verdana" pitchFamily="1" charset="0"/>
          <a:ea typeface="ヒラギノ角ゴ Pro W3" pitchFamily="1" charset="-128"/>
        </a:defRPr>
      </a:lvl9pPr>
    </p:titleStyle>
    <p:bodyStyle>
      <a:lvl1pPr marL="342900" indent="-342900" algn="l" rtl="0" fontAlgn="base">
        <a:spcBef>
          <a:spcPct val="35000"/>
        </a:spcBef>
        <a:spcAft>
          <a:spcPct val="0"/>
        </a:spcAft>
        <a:buChar char="•"/>
        <a:defRPr sz="2400">
          <a:solidFill>
            <a:schemeClr val="tx1"/>
          </a:solidFill>
          <a:latin typeface="+mn-lt"/>
          <a:ea typeface="+mn-ea"/>
          <a:cs typeface="+mn-cs"/>
        </a:defRPr>
      </a:lvl1pPr>
      <a:lvl2pPr marL="742950" indent="-285750" algn="l" rtl="0" fontAlgn="base">
        <a:spcBef>
          <a:spcPct val="15000"/>
        </a:spcBef>
        <a:spcAft>
          <a:spcPct val="0"/>
        </a:spcAft>
        <a:buChar char="–"/>
        <a:defRPr>
          <a:solidFill>
            <a:schemeClr val="tx1"/>
          </a:solidFill>
          <a:latin typeface="+mn-lt"/>
          <a:ea typeface="+mn-ea"/>
        </a:defRPr>
      </a:lvl2pPr>
      <a:lvl3pPr marL="1143000" indent="-228600" algn="l" rtl="0" fontAlgn="base">
        <a:spcBef>
          <a:spcPct val="20000"/>
        </a:spcBef>
        <a:spcAft>
          <a:spcPct val="0"/>
        </a:spcAft>
        <a:buChar char="•"/>
        <a:defRPr sz="1200">
          <a:solidFill>
            <a:schemeClr val="tx1"/>
          </a:solidFill>
          <a:latin typeface="+mn-lt"/>
          <a:ea typeface="+mn-ea"/>
        </a:defRPr>
      </a:lvl3pPr>
      <a:lvl4pPr marL="1562100" indent="-228600" algn="l" rtl="0" fontAlgn="base">
        <a:spcBef>
          <a:spcPct val="20000"/>
        </a:spcBef>
        <a:spcAft>
          <a:spcPct val="0"/>
        </a:spcAft>
        <a:buChar char="–"/>
        <a:defRPr sz="2000">
          <a:solidFill>
            <a:schemeClr val="tx1"/>
          </a:solidFill>
          <a:latin typeface="+mn-lt"/>
          <a:ea typeface="+mn-ea"/>
        </a:defRPr>
      </a:lvl4pPr>
      <a:lvl5pPr marL="1981200" indent="-228600" algn="l" rtl="0" fontAlgn="base">
        <a:spcBef>
          <a:spcPct val="20000"/>
        </a:spcBef>
        <a:spcAft>
          <a:spcPct val="0"/>
        </a:spcAft>
        <a:buChar char="»"/>
        <a:defRPr sz="2000">
          <a:solidFill>
            <a:schemeClr val="tx1"/>
          </a:solidFill>
          <a:latin typeface="+mn-lt"/>
          <a:ea typeface="+mn-ea"/>
        </a:defRPr>
      </a:lvl5pPr>
      <a:lvl6pPr marL="2438400" indent="-228600" algn="l" rtl="0" eaLnBrk="1" fontAlgn="base" hangingPunct="1">
        <a:spcBef>
          <a:spcPct val="20000"/>
        </a:spcBef>
        <a:spcAft>
          <a:spcPct val="0"/>
        </a:spcAft>
        <a:buChar char="»"/>
        <a:defRPr sz="2000">
          <a:solidFill>
            <a:schemeClr val="tx1"/>
          </a:solidFill>
          <a:latin typeface="+mn-lt"/>
          <a:ea typeface="+mn-ea"/>
        </a:defRPr>
      </a:lvl6pPr>
      <a:lvl7pPr marL="2895600" indent="-228600" algn="l" rtl="0" eaLnBrk="1" fontAlgn="base" hangingPunct="1">
        <a:spcBef>
          <a:spcPct val="20000"/>
        </a:spcBef>
        <a:spcAft>
          <a:spcPct val="0"/>
        </a:spcAft>
        <a:buChar char="»"/>
        <a:defRPr sz="2000">
          <a:solidFill>
            <a:schemeClr val="tx1"/>
          </a:solidFill>
          <a:latin typeface="+mn-lt"/>
          <a:ea typeface="+mn-ea"/>
        </a:defRPr>
      </a:lvl7pPr>
      <a:lvl8pPr marL="3352800" indent="-228600" algn="l" rtl="0" eaLnBrk="1" fontAlgn="base" hangingPunct="1">
        <a:spcBef>
          <a:spcPct val="20000"/>
        </a:spcBef>
        <a:spcAft>
          <a:spcPct val="0"/>
        </a:spcAft>
        <a:buChar char="»"/>
        <a:defRPr sz="2000">
          <a:solidFill>
            <a:schemeClr val="tx1"/>
          </a:solidFill>
          <a:latin typeface="+mn-lt"/>
          <a:ea typeface="+mn-ea"/>
        </a:defRPr>
      </a:lvl8pPr>
      <a:lvl9pPr marL="38100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slide" Target="slide72.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 Target="slide78.xm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54.emf"/><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55.emf"/><Relationship Id="rId4" Type="http://schemas.openxmlformats.org/officeDocument/2006/relationships/oleObject" Target="../embeddings/oleObject3.bin"/></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56.emf"/><Relationship Id="rId4" Type="http://schemas.openxmlformats.org/officeDocument/2006/relationships/oleObject" Target="../embeddings/oleObject4.bin"/></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72.emf"/><Relationship Id="rId4" Type="http://schemas.openxmlformats.org/officeDocument/2006/relationships/oleObject" Target="../embeddings/oleObject5.bin"/></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18.emf"/><Relationship Id="rId4" Type="http://schemas.openxmlformats.org/officeDocument/2006/relationships/oleObject" Target="../embeddings/oleObject1.bin"/></Relationships>
</file>

<file path=ppt/slides/_rels/slide70.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Grp="1" noChangeArrowheads="1"/>
          </p:cNvSpPr>
          <p:nvPr>
            <p:ph type="subTitle" idx="1"/>
          </p:nvPr>
        </p:nvSpPr>
        <p:spPr>
          <a:xfrm>
            <a:off x="3059832" y="3978523"/>
            <a:ext cx="5715000" cy="1652588"/>
          </a:xfrm>
          <a:noFill/>
        </p:spPr>
        <p:txBody>
          <a:bodyPr/>
          <a:lstStyle/>
          <a:p>
            <a:pPr eaLnBrk="1" hangingPunct="1">
              <a:lnSpc>
                <a:spcPct val="130000"/>
              </a:lnSpc>
            </a:pPr>
            <a:endParaRPr lang="fr-FR" altLang="de-DE" sz="1400" dirty="0" smtClean="0">
              <a:solidFill>
                <a:srgbClr val="0070C0"/>
              </a:solidFill>
              <a:latin typeface="Arial Unicode MS" panose="020B0604020202020204" pitchFamily="34" charset="-128"/>
            </a:endParaRPr>
          </a:p>
          <a:p>
            <a:pPr eaLnBrk="1" hangingPunct="1">
              <a:lnSpc>
                <a:spcPct val="130000"/>
              </a:lnSpc>
            </a:pPr>
            <a:r>
              <a:rPr lang="fr-FR" altLang="de-DE" sz="1400" dirty="0" err="1" smtClean="0">
                <a:solidFill>
                  <a:srgbClr val="0070C0"/>
                </a:solidFill>
                <a:latin typeface="Arial Unicode MS" panose="020B0604020202020204" pitchFamily="34" charset="-128"/>
              </a:rPr>
              <a:t>Akademietage</a:t>
            </a:r>
            <a:r>
              <a:rPr lang="fr-FR" altLang="de-DE" sz="1400" dirty="0" smtClean="0">
                <a:solidFill>
                  <a:srgbClr val="0070C0"/>
                </a:solidFill>
                <a:latin typeface="Arial Unicode MS" panose="020B0604020202020204" pitchFamily="34" charset="-128"/>
              </a:rPr>
              <a:t> </a:t>
            </a:r>
            <a:r>
              <a:rPr lang="fr-FR" altLang="de-DE" sz="1400" dirty="0" err="1">
                <a:solidFill>
                  <a:srgbClr val="0070C0"/>
                </a:solidFill>
                <a:latin typeface="Arial Unicode MS" panose="020B0604020202020204" pitchFamily="34" charset="-128"/>
              </a:rPr>
              <a:t>Landkreis</a:t>
            </a:r>
            <a:r>
              <a:rPr lang="fr-FR" altLang="de-DE" sz="1400" dirty="0">
                <a:solidFill>
                  <a:srgbClr val="0070C0"/>
                </a:solidFill>
                <a:latin typeface="Arial Unicode MS" panose="020B0604020202020204" pitchFamily="34" charset="-128"/>
              </a:rPr>
              <a:t> Biberach 2018</a:t>
            </a:r>
            <a:endParaRPr lang="de-CH" altLang="de-DE" sz="1400" dirty="0" smtClean="0">
              <a:solidFill>
                <a:srgbClr val="000066"/>
              </a:solidFill>
            </a:endParaRPr>
          </a:p>
          <a:p>
            <a:pPr>
              <a:lnSpc>
                <a:spcPct val="130000"/>
              </a:lnSpc>
            </a:pPr>
            <a:endParaRPr lang="de-CH" altLang="de-DE" sz="1400" dirty="0">
              <a:solidFill>
                <a:srgbClr val="000066"/>
              </a:solidFill>
            </a:endParaRPr>
          </a:p>
          <a:p>
            <a:pPr>
              <a:lnSpc>
                <a:spcPct val="130000"/>
              </a:lnSpc>
            </a:pPr>
            <a:r>
              <a:rPr lang="de-CH" altLang="de-DE" sz="1400" dirty="0" smtClean="0">
                <a:solidFill>
                  <a:srgbClr val="000066"/>
                </a:solidFill>
              </a:rPr>
              <a:t>Prof</a:t>
            </a:r>
            <a:r>
              <a:rPr lang="de-CH" altLang="de-DE" sz="1400" dirty="0">
                <a:solidFill>
                  <a:srgbClr val="000066"/>
                </a:solidFill>
              </a:rPr>
              <a:t>. </a:t>
            </a:r>
            <a:r>
              <a:rPr lang="de-CH" altLang="de-DE" sz="1400" dirty="0" smtClean="0">
                <a:solidFill>
                  <a:srgbClr val="000066"/>
                </a:solidFill>
              </a:rPr>
              <a:t>Dr. Andreas Ladner, IDHEAP, Universität Lausanne</a:t>
            </a:r>
            <a:endParaRPr lang="de-CH" altLang="de-DE" sz="1400" dirty="0">
              <a:solidFill>
                <a:srgbClr val="000066"/>
              </a:solidFill>
            </a:endParaRPr>
          </a:p>
          <a:p>
            <a:pPr eaLnBrk="1" hangingPunct="1">
              <a:lnSpc>
                <a:spcPct val="130000"/>
              </a:lnSpc>
            </a:pPr>
            <a:endParaRPr lang="de-CH" altLang="de-DE" sz="1400" dirty="0">
              <a:solidFill>
                <a:srgbClr val="000066"/>
              </a:solidFill>
            </a:endParaRPr>
          </a:p>
          <a:p>
            <a:pPr>
              <a:lnSpc>
                <a:spcPct val="120000"/>
              </a:lnSpc>
            </a:pPr>
            <a:endParaRPr lang="fr-FR" altLang="de-DE" sz="1600" dirty="0" smtClean="0">
              <a:solidFill>
                <a:srgbClr val="000066"/>
              </a:solidFill>
            </a:endParaRPr>
          </a:p>
          <a:p>
            <a:pPr>
              <a:lnSpc>
                <a:spcPct val="120000"/>
              </a:lnSpc>
            </a:pPr>
            <a:endParaRPr lang="de-DE" altLang="de-DE" sz="1000" dirty="0" smtClean="0"/>
          </a:p>
        </p:txBody>
      </p:sp>
      <p:sp>
        <p:nvSpPr>
          <p:cNvPr id="8195" name="Rectangle 8"/>
          <p:cNvSpPr>
            <a:spLocks noChangeArrowheads="1"/>
          </p:cNvSpPr>
          <p:nvPr/>
        </p:nvSpPr>
        <p:spPr bwMode="auto">
          <a:xfrm>
            <a:off x="3132138" y="2964235"/>
            <a:ext cx="5715000"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gn="l">
              <a:spcBef>
                <a:spcPct val="35000"/>
              </a:spcBef>
              <a:buChar char="•"/>
              <a:defRPr sz="2400">
                <a:solidFill>
                  <a:schemeClr val="tx1"/>
                </a:solidFill>
                <a:latin typeface="Verdana" pitchFamily="34" charset="0"/>
                <a:ea typeface="ヒラギノ角ゴ Pro W3" pitchFamily="1" charset="-128"/>
              </a:defRPr>
            </a:lvl1pPr>
            <a:lvl2pPr marL="742950" indent="-285750" algn="l">
              <a:spcBef>
                <a:spcPct val="15000"/>
              </a:spcBef>
              <a:buChar char="–"/>
              <a:defRPr>
                <a:solidFill>
                  <a:schemeClr val="tx1"/>
                </a:solidFill>
                <a:latin typeface="Verdana" pitchFamily="34" charset="0"/>
                <a:ea typeface="ヒラギノ角ゴ Pro W3" pitchFamily="1" charset="-128"/>
              </a:defRPr>
            </a:lvl2pPr>
            <a:lvl3pPr marL="1143000" indent="-228600" algn="l">
              <a:spcBef>
                <a:spcPct val="20000"/>
              </a:spcBef>
              <a:buChar char="•"/>
              <a:defRPr sz="1200">
                <a:solidFill>
                  <a:schemeClr val="tx1"/>
                </a:solidFill>
                <a:latin typeface="Verdana" pitchFamily="34" charset="0"/>
                <a:ea typeface="ヒラギノ角ゴ Pro W3" pitchFamily="1" charset="-128"/>
              </a:defRPr>
            </a:lvl3pPr>
            <a:lvl4pPr marL="1600200" indent="-228600" algn="l">
              <a:spcBef>
                <a:spcPct val="20000"/>
              </a:spcBef>
              <a:buChar char="–"/>
              <a:defRPr sz="2000">
                <a:solidFill>
                  <a:schemeClr val="tx1"/>
                </a:solidFill>
                <a:latin typeface="Verdana" pitchFamily="34" charset="0"/>
                <a:ea typeface="ヒラギノ角ゴ Pro W3" pitchFamily="1" charset="-128"/>
              </a:defRPr>
            </a:lvl4pPr>
            <a:lvl5pPr marL="2057400" indent="-228600" algn="l">
              <a:spcBef>
                <a:spcPct val="20000"/>
              </a:spcBef>
              <a:buChar char="»"/>
              <a:defRPr sz="2000">
                <a:solidFill>
                  <a:schemeClr val="tx1"/>
                </a:solidFill>
                <a:latin typeface="Verdana" pitchFamily="34" charset="0"/>
                <a:ea typeface="ヒラギノ角ゴ Pro W3" pitchFamily="1" charset="-128"/>
              </a:defRPr>
            </a:lvl5pPr>
            <a:lvl6pPr marL="2514600" indent="-228600" fontAlgn="base">
              <a:spcBef>
                <a:spcPct val="20000"/>
              </a:spcBef>
              <a:spcAft>
                <a:spcPct val="0"/>
              </a:spcAft>
              <a:buChar char="»"/>
              <a:defRPr sz="2000">
                <a:solidFill>
                  <a:schemeClr val="tx1"/>
                </a:solidFill>
                <a:latin typeface="Verdana" pitchFamily="34" charset="0"/>
                <a:ea typeface="ヒラギノ角ゴ Pro W3" pitchFamily="1" charset="-128"/>
              </a:defRPr>
            </a:lvl6pPr>
            <a:lvl7pPr marL="2971800" indent="-228600" fontAlgn="base">
              <a:spcBef>
                <a:spcPct val="20000"/>
              </a:spcBef>
              <a:spcAft>
                <a:spcPct val="0"/>
              </a:spcAft>
              <a:buChar char="»"/>
              <a:defRPr sz="2000">
                <a:solidFill>
                  <a:schemeClr val="tx1"/>
                </a:solidFill>
                <a:latin typeface="Verdana" pitchFamily="34" charset="0"/>
                <a:ea typeface="ヒラギノ角ゴ Pro W3" pitchFamily="1" charset="-128"/>
              </a:defRPr>
            </a:lvl7pPr>
            <a:lvl8pPr marL="3429000" indent="-228600" fontAlgn="base">
              <a:spcBef>
                <a:spcPct val="20000"/>
              </a:spcBef>
              <a:spcAft>
                <a:spcPct val="0"/>
              </a:spcAft>
              <a:buChar char="»"/>
              <a:defRPr sz="2000">
                <a:solidFill>
                  <a:schemeClr val="tx1"/>
                </a:solidFill>
                <a:latin typeface="Verdana" pitchFamily="34" charset="0"/>
                <a:ea typeface="ヒラギノ角ゴ Pro W3" pitchFamily="1" charset="-128"/>
              </a:defRPr>
            </a:lvl8pPr>
            <a:lvl9pPr marL="3886200" indent="-228600" fontAlgn="base">
              <a:spcBef>
                <a:spcPct val="20000"/>
              </a:spcBef>
              <a:spcAft>
                <a:spcPct val="0"/>
              </a:spcAft>
              <a:buChar char="»"/>
              <a:defRPr sz="2000">
                <a:solidFill>
                  <a:schemeClr val="tx1"/>
                </a:solidFill>
                <a:latin typeface="Verdana" pitchFamily="34" charset="0"/>
                <a:ea typeface="ヒラギノ角ゴ Pro W3" pitchFamily="1" charset="-128"/>
              </a:defRPr>
            </a:lvl9pPr>
          </a:lstStyle>
          <a:p>
            <a:pPr eaLnBrk="1" hangingPunct="1">
              <a:spcBef>
                <a:spcPct val="0"/>
              </a:spcBef>
              <a:buFontTx/>
              <a:buNone/>
            </a:pPr>
            <a:r>
              <a:rPr lang="fr-FR" altLang="de-DE" sz="2800" b="1" dirty="0" err="1">
                <a:solidFill>
                  <a:schemeClr val="tx2"/>
                </a:solidFill>
                <a:latin typeface="Arial Unicode MS" pitchFamily="34" charset="-128"/>
              </a:rPr>
              <a:t>Das</a:t>
            </a:r>
            <a:r>
              <a:rPr lang="fr-FR" altLang="de-DE" sz="2800" b="1" dirty="0">
                <a:solidFill>
                  <a:schemeClr val="tx2"/>
                </a:solidFill>
                <a:latin typeface="Arial Unicode MS" pitchFamily="34" charset="-128"/>
              </a:rPr>
              <a:t> Schweizer </a:t>
            </a:r>
            <a:r>
              <a:rPr lang="fr-FR" altLang="de-DE" sz="2800" b="1" dirty="0" err="1" smtClean="0">
                <a:solidFill>
                  <a:schemeClr val="tx2"/>
                </a:solidFill>
                <a:latin typeface="Arial Unicode MS" pitchFamily="34" charset="-128"/>
              </a:rPr>
              <a:t>Demokratiemodell</a:t>
            </a:r>
            <a:r>
              <a:rPr lang="fr-FR" altLang="de-DE" sz="2800" b="1" dirty="0" smtClean="0">
                <a:solidFill>
                  <a:schemeClr val="tx2"/>
                </a:solidFill>
                <a:latin typeface="Arial Unicode MS" pitchFamily="34" charset="-128"/>
              </a:rPr>
              <a:t> (</a:t>
            </a:r>
            <a:r>
              <a:rPr lang="fr-FR" altLang="de-DE" sz="2800" b="1" dirty="0" err="1" smtClean="0">
                <a:solidFill>
                  <a:schemeClr val="tx2"/>
                </a:solidFill>
                <a:latin typeface="Arial Unicode MS" pitchFamily="34" charset="-128"/>
              </a:rPr>
              <a:t>Direkte</a:t>
            </a:r>
            <a:r>
              <a:rPr lang="fr-FR" altLang="de-DE" sz="2800" b="1" dirty="0" smtClean="0">
                <a:solidFill>
                  <a:schemeClr val="tx2"/>
                </a:solidFill>
                <a:latin typeface="Arial Unicode MS" pitchFamily="34" charset="-128"/>
              </a:rPr>
              <a:t> </a:t>
            </a:r>
            <a:r>
              <a:rPr lang="fr-FR" altLang="de-DE" sz="2800" b="1" dirty="0" err="1" smtClean="0">
                <a:solidFill>
                  <a:schemeClr val="tx2"/>
                </a:solidFill>
                <a:latin typeface="Arial Unicode MS" pitchFamily="34" charset="-128"/>
              </a:rPr>
              <a:t>Demokratie</a:t>
            </a:r>
            <a:r>
              <a:rPr lang="fr-FR" altLang="de-DE" sz="2800" b="1" dirty="0" smtClean="0">
                <a:solidFill>
                  <a:schemeClr val="tx2"/>
                </a:solidFill>
                <a:latin typeface="Arial Unicode MS" pitchFamily="34" charset="-128"/>
              </a:rPr>
              <a:t>)</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25" y="642938"/>
            <a:ext cx="6215063" cy="445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extfeld 4"/>
          <p:cNvSpPr txBox="1">
            <a:spLocks noChangeArrowheads="1"/>
          </p:cNvSpPr>
          <p:nvPr/>
        </p:nvSpPr>
        <p:spPr bwMode="auto">
          <a:xfrm>
            <a:off x="1571625" y="5500688"/>
            <a:ext cx="63579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Unicode MS" panose="020B0604020202020204" pitchFamily="34" charset="-128"/>
              </a:defRPr>
            </a:lvl1pPr>
            <a:lvl2pPr marL="742950" indent="-285750">
              <a:defRPr i="1">
                <a:solidFill>
                  <a:schemeClr val="tx1"/>
                </a:solidFill>
                <a:latin typeface="Arial Unicode MS" panose="020B0604020202020204" pitchFamily="34" charset="-128"/>
              </a:defRPr>
            </a:lvl2pPr>
            <a:lvl3pPr marL="1143000" indent="-228600">
              <a:defRPr i="1">
                <a:solidFill>
                  <a:schemeClr val="tx1"/>
                </a:solidFill>
                <a:latin typeface="Arial Unicode MS" panose="020B0604020202020204" pitchFamily="34" charset="-128"/>
              </a:defRPr>
            </a:lvl3pPr>
            <a:lvl4pPr marL="1600200" indent="-228600">
              <a:defRPr i="1">
                <a:solidFill>
                  <a:schemeClr val="tx1"/>
                </a:solidFill>
                <a:latin typeface="Arial Unicode MS" panose="020B0604020202020204" pitchFamily="34" charset="-128"/>
              </a:defRPr>
            </a:lvl4pPr>
            <a:lvl5pPr marL="2057400" indent="-228600">
              <a:defRPr i="1">
                <a:solidFill>
                  <a:schemeClr val="tx1"/>
                </a:solidFill>
                <a:latin typeface="Arial Unicode MS" panose="020B0604020202020204" pitchFamily="34" charset="-128"/>
              </a:defRPr>
            </a:lvl5pPr>
            <a:lvl6pPr marL="2514600" indent="-228600" eaLnBrk="0" fontAlgn="base" hangingPunct="0">
              <a:spcBef>
                <a:spcPct val="0"/>
              </a:spcBef>
              <a:spcAft>
                <a:spcPct val="0"/>
              </a:spcAft>
              <a:defRPr i="1">
                <a:solidFill>
                  <a:schemeClr val="tx1"/>
                </a:solidFill>
                <a:latin typeface="Arial Unicode MS" panose="020B0604020202020204" pitchFamily="34" charset="-128"/>
              </a:defRPr>
            </a:lvl6pPr>
            <a:lvl7pPr marL="2971800" indent="-228600" eaLnBrk="0" fontAlgn="base" hangingPunct="0">
              <a:spcBef>
                <a:spcPct val="0"/>
              </a:spcBef>
              <a:spcAft>
                <a:spcPct val="0"/>
              </a:spcAft>
              <a:defRPr i="1">
                <a:solidFill>
                  <a:schemeClr val="tx1"/>
                </a:solidFill>
                <a:latin typeface="Arial Unicode MS" panose="020B0604020202020204" pitchFamily="34" charset="-128"/>
              </a:defRPr>
            </a:lvl7pPr>
            <a:lvl8pPr marL="3429000" indent="-228600" eaLnBrk="0" fontAlgn="base" hangingPunct="0">
              <a:spcBef>
                <a:spcPct val="0"/>
              </a:spcBef>
              <a:spcAft>
                <a:spcPct val="0"/>
              </a:spcAft>
              <a:defRPr i="1">
                <a:solidFill>
                  <a:schemeClr val="tx1"/>
                </a:solidFill>
                <a:latin typeface="Arial Unicode MS" panose="020B0604020202020204" pitchFamily="34" charset="-128"/>
              </a:defRPr>
            </a:lvl8pPr>
            <a:lvl9pPr marL="3886200" indent="-228600" eaLnBrk="0" fontAlgn="base" hangingPunct="0">
              <a:spcBef>
                <a:spcPct val="0"/>
              </a:spcBef>
              <a:spcAft>
                <a:spcPct val="0"/>
              </a:spcAft>
              <a:defRPr i="1">
                <a:solidFill>
                  <a:schemeClr val="tx1"/>
                </a:solidFill>
                <a:latin typeface="Arial Unicode MS" panose="020B0604020202020204" pitchFamily="34" charset="-128"/>
              </a:defRPr>
            </a:lvl9pPr>
          </a:lstStyle>
          <a:p>
            <a:pPr eaLnBrk="1" hangingPunct="1"/>
            <a:r>
              <a:rPr lang="de-CH" altLang="de-DE" sz="1400">
                <a:latin typeface="Times" panose="02020603060405020304" pitchFamily="18" charset="0"/>
                <a:ea typeface="ヒラギノ角ゴ Pro W3"/>
                <a:cs typeface="ヒラギノ角ゴ Pro W3"/>
              </a:rPr>
              <a:t>Das Motto des Künstlers Ben Vautiers für die Weltausstellung 1992 in Sevilla</a:t>
            </a:r>
          </a:p>
        </p:txBody>
      </p:sp>
    </p:spTree>
    <p:extLst>
      <p:ext uri="{BB962C8B-B14F-4D97-AF65-F5344CB8AC3E}">
        <p14:creationId xmlns:p14="http://schemas.microsoft.com/office/powerpoint/2010/main" val="10762596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bwMode="auto">
          <a:xfrm>
            <a:off x="457200" y="755650"/>
            <a:ext cx="8229600" cy="4841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CH" altLang="fr-FR" sz="2400" b="1" smtClean="0"/>
              <a:t>Aber auch: Die neue Swissness</a:t>
            </a:r>
            <a:endParaRPr lang="de-DE" altLang="fr-FR" sz="2400" b="1" smtClean="0"/>
          </a:p>
        </p:txBody>
      </p:sp>
      <p:sp>
        <p:nvSpPr>
          <p:cNvPr id="57347" name="Text Box 4"/>
          <p:cNvSpPr txBox="1">
            <a:spLocks noChangeArrowheads="1"/>
          </p:cNvSpPr>
          <p:nvPr/>
        </p:nvSpPr>
        <p:spPr bwMode="auto">
          <a:xfrm>
            <a:off x="-1740694" y="5721351"/>
            <a:ext cx="64817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Unicode MS" panose="020B0604020202020204" pitchFamily="34" charset="-128"/>
              </a:defRPr>
            </a:lvl1pPr>
            <a:lvl2pPr marL="742950" indent="-285750">
              <a:defRPr i="1">
                <a:solidFill>
                  <a:schemeClr val="tx1"/>
                </a:solidFill>
                <a:latin typeface="Arial Unicode MS" panose="020B0604020202020204" pitchFamily="34" charset="-128"/>
              </a:defRPr>
            </a:lvl2pPr>
            <a:lvl3pPr marL="1143000" indent="-228600">
              <a:defRPr i="1">
                <a:solidFill>
                  <a:schemeClr val="tx1"/>
                </a:solidFill>
                <a:latin typeface="Arial Unicode MS" panose="020B0604020202020204" pitchFamily="34" charset="-128"/>
              </a:defRPr>
            </a:lvl3pPr>
            <a:lvl4pPr marL="1600200" indent="-228600">
              <a:defRPr i="1">
                <a:solidFill>
                  <a:schemeClr val="tx1"/>
                </a:solidFill>
                <a:latin typeface="Arial Unicode MS" panose="020B0604020202020204" pitchFamily="34" charset="-128"/>
              </a:defRPr>
            </a:lvl4pPr>
            <a:lvl5pPr marL="2057400" indent="-228600">
              <a:defRPr i="1">
                <a:solidFill>
                  <a:schemeClr val="tx1"/>
                </a:solidFill>
                <a:latin typeface="Arial Unicode MS" panose="020B0604020202020204" pitchFamily="34" charset="-128"/>
              </a:defRPr>
            </a:lvl5pPr>
            <a:lvl6pPr marL="2514600" indent="-228600" eaLnBrk="0" fontAlgn="base" hangingPunct="0">
              <a:spcBef>
                <a:spcPct val="0"/>
              </a:spcBef>
              <a:spcAft>
                <a:spcPct val="0"/>
              </a:spcAft>
              <a:defRPr i="1">
                <a:solidFill>
                  <a:schemeClr val="tx1"/>
                </a:solidFill>
                <a:latin typeface="Arial Unicode MS" panose="020B0604020202020204" pitchFamily="34" charset="-128"/>
              </a:defRPr>
            </a:lvl6pPr>
            <a:lvl7pPr marL="2971800" indent="-228600" eaLnBrk="0" fontAlgn="base" hangingPunct="0">
              <a:spcBef>
                <a:spcPct val="0"/>
              </a:spcBef>
              <a:spcAft>
                <a:spcPct val="0"/>
              </a:spcAft>
              <a:defRPr i="1">
                <a:solidFill>
                  <a:schemeClr val="tx1"/>
                </a:solidFill>
                <a:latin typeface="Arial Unicode MS" panose="020B0604020202020204" pitchFamily="34" charset="-128"/>
              </a:defRPr>
            </a:lvl7pPr>
            <a:lvl8pPr marL="3429000" indent="-228600" eaLnBrk="0" fontAlgn="base" hangingPunct="0">
              <a:spcBef>
                <a:spcPct val="0"/>
              </a:spcBef>
              <a:spcAft>
                <a:spcPct val="0"/>
              </a:spcAft>
              <a:defRPr i="1">
                <a:solidFill>
                  <a:schemeClr val="tx1"/>
                </a:solidFill>
                <a:latin typeface="Arial Unicode MS" panose="020B0604020202020204" pitchFamily="34" charset="-128"/>
              </a:defRPr>
            </a:lvl8pPr>
            <a:lvl9pPr marL="3886200" indent="-228600" eaLnBrk="0" fontAlgn="base" hangingPunct="0">
              <a:spcBef>
                <a:spcPct val="0"/>
              </a:spcBef>
              <a:spcAft>
                <a:spcPct val="0"/>
              </a:spcAft>
              <a:defRPr i="1">
                <a:solidFill>
                  <a:schemeClr val="tx1"/>
                </a:solidFill>
                <a:latin typeface="Arial Unicode MS" panose="020B0604020202020204" pitchFamily="34" charset="-128"/>
              </a:defRPr>
            </a:lvl9pPr>
          </a:lstStyle>
          <a:p>
            <a:pPr eaLnBrk="1" hangingPunct="1">
              <a:spcBef>
                <a:spcPct val="50000"/>
              </a:spcBef>
            </a:pPr>
            <a:r>
              <a:rPr lang="de-CH" altLang="fr-FR" sz="1400" b="1" i="0" dirty="0"/>
              <a:t>Vgl. für einmal: </a:t>
            </a:r>
            <a:r>
              <a:rPr lang="de-DE" altLang="fr-FR" sz="1400" b="1" i="0" dirty="0"/>
              <a:t>http://de.wikipedia.org/wiki/Swissness</a:t>
            </a:r>
          </a:p>
        </p:txBody>
      </p:sp>
      <p:pic>
        <p:nvPicPr>
          <p:cNvPr id="57348" name="Picture 6" descr="Resources%2FKnorr%2FSwitzerland%2Fknorr_swissness%2Fimg_knorrprom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746250"/>
            <a:ext cx="2779712"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8" descr="gi_swissn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7288" y="1603375"/>
            <a:ext cx="2424112"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10" descr="swiss_k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5550" y="1827213"/>
            <a:ext cx="18288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12" descr="swissne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8038" y="3722688"/>
            <a:ext cx="184785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Picture 14" descr="keyimg20020731_1252202_0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28988" y="3740150"/>
            <a:ext cx="252095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3" name="Picture 18" descr="16096424z"/>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26250" y="3722688"/>
            <a:ext cx="161925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96867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32656"/>
            <a:ext cx="4248150" cy="321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2708275"/>
            <a:ext cx="4329112" cy="3024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98661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4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4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357188" y="338113"/>
            <a:ext cx="8621712" cy="763587"/>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CH" altLang="fr-FR" sz="2400" b="1" dirty="0" smtClean="0"/>
              <a:t>Das politische System der Schweiz und die Idee des «power </a:t>
            </a:r>
            <a:r>
              <a:rPr lang="de-CH" altLang="fr-FR" sz="2400" b="1" dirty="0" err="1" smtClean="0"/>
              <a:t>sharings</a:t>
            </a:r>
            <a:r>
              <a:rPr lang="de-CH" altLang="fr-FR" sz="2400" b="1" dirty="0" smtClean="0"/>
              <a:t>»</a:t>
            </a:r>
            <a:endParaRPr lang="de-DE" altLang="fr-FR" sz="2400" b="1" dirty="0" smtClean="0"/>
          </a:p>
        </p:txBody>
      </p:sp>
      <p:sp>
        <p:nvSpPr>
          <p:cNvPr id="27651" name="Text Box 3"/>
          <p:cNvSpPr txBox="1">
            <a:spLocks noChangeArrowheads="1"/>
          </p:cNvSpPr>
          <p:nvPr/>
        </p:nvSpPr>
        <p:spPr bwMode="auto">
          <a:xfrm>
            <a:off x="1042988" y="5013325"/>
            <a:ext cx="7058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Unicode MS" panose="020B0604020202020204" pitchFamily="34" charset="-128"/>
              </a:defRPr>
            </a:lvl1pPr>
            <a:lvl2pPr marL="742950" indent="-285750">
              <a:defRPr i="1">
                <a:solidFill>
                  <a:schemeClr val="tx1"/>
                </a:solidFill>
                <a:latin typeface="Arial Unicode MS" panose="020B0604020202020204" pitchFamily="34" charset="-128"/>
              </a:defRPr>
            </a:lvl2pPr>
            <a:lvl3pPr marL="1143000" indent="-228600">
              <a:defRPr i="1">
                <a:solidFill>
                  <a:schemeClr val="tx1"/>
                </a:solidFill>
                <a:latin typeface="Arial Unicode MS" panose="020B0604020202020204" pitchFamily="34" charset="-128"/>
              </a:defRPr>
            </a:lvl3pPr>
            <a:lvl4pPr marL="1600200" indent="-228600">
              <a:defRPr i="1">
                <a:solidFill>
                  <a:schemeClr val="tx1"/>
                </a:solidFill>
                <a:latin typeface="Arial Unicode MS" panose="020B0604020202020204" pitchFamily="34" charset="-128"/>
              </a:defRPr>
            </a:lvl4pPr>
            <a:lvl5pPr marL="2057400" indent="-228600">
              <a:defRPr i="1">
                <a:solidFill>
                  <a:schemeClr val="tx1"/>
                </a:solidFill>
                <a:latin typeface="Arial Unicode MS" panose="020B0604020202020204" pitchFamily="34" charset="-128"/>
              </a:defRPr>
            </a:lvl5pPr>
            <a:lvl6pPr marL="2514600" indent="-228600" eaLnBrk="0" fontAlgn="base" hangingPunct="0">
              <a:spcBef>
                <a:spcPct val="0"/>
              </a:spcBef>
              <a:spcAft>
                <a:spcPct val="0"/>
              </a:spcAft>
              <a:defRPr i="1">
                <a:solidFill>
                  <a:schemeClr val="tx1"/>
                </a:solidFill>
                <a:latin typeface="Arial Unicode MS" panose="020B0604020202020204" pitchFamily="34" charset="-128"/>
              </a:defRPr>
            </a:lvl6pPr>
            <a:lvl7pPr marL="2971800" indent="-228600" eaLnBrk="0" fontAlgn="base" hangingPunct="0">
              <a:spcBef>
                <a:spcPct val="0"/>
              </a:spcBef>
              <a:spcAft>
                <a:spcPct val="0"/>
              </a:spcAft>
              <a:defRPr i="1">
                <a:solidFill>
                  <a:schemeClr val="tx1"/>
                </a:solidFill>
                <a:latin typeface="Arial Unicode MS" panose="020B0604020202020204" pitchFamily="34" charset="-128"/>
              </a:defRPr>
            </a:lvl7pPr>
            <a:lvl8pPr marL="3429000" indent="-228600" eaLnBrk="0" fontAlgn="base" hangingPunct="0">
              <a:spcBef>
                <a:spcPct val="0"/>
              </a:spcBef>
              <a:spcAft>
                <a:spcPct val="0"/>
              </a:spcAft>
              <a:defRPr i="1">
                <a:solidFill>
                  <a:schemeClr val="tx1"/>
                </a:solidFill>
                <a:latin typeface="Arial Unicode MS" panose="020B0604020202020204" pitchFamily="34" charset="-128"/>
              </a:defRPr>
            </a:lvl8pPr>
            <a:lvl9pPr marL="3886200" indent="-228600" eaLnBrk="0" fontAlgn="base" hangingPunct="0">
              <a:spcBef>
                <a:spcPct val="0"/>
              </a:spcBef>
              <a:spcAft>
                <a:spcPct val="0"/>
              </a:spcAft>
              <a:defRPr i="1">
                <a:solidFill>
                  <a:schemeClr val="tx1"/>
                </a:solidFill>
                <a:latin typeface="Arial Unicode MS" panose="020B0604020202020204" pitchFamily="34" charset="-128"/>
              </a:defRPr>
            </a:lvl9pPr>
          </a:lstStyle>
          <a:p>
            <a:pPr>
              <a:spcBef>
                <a:spcPct val="50000"/>
              </a:spcBef>
            </a:pPr>
            <a:endParaRPr lang="fr-FR" altLang="fr-FR" sz="1600" i="0">
              <a:latin typeface="Times New Roman" panose="02020603050405020304" pitchFamily="18" charset="0"/>
            </a:endParaRPr>
          </a:p>
        </p:txBody>
      </p:sp>
      <p:sp>
        <p:nvSpPr>
          <p:cNvPr id="27652" name="Text Box 4"/>
          <p:cNvSpPr txBox="1">
            <a:spLocks noChangeArrowheads="1"/>
          </p:cNvSpPr>
          <p:nvPr/>
        </p:nvSpPr>
        <p:spPr bwMode="auto">
          <a:xfrm>
            <a:off x="1042988" y="5229225"/>
            <a:ext cx="6769100" cy="5984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i="1">
                <a:solidFill>
                  <a:schemeClr val="tx1"/>
                </a:solidFill>
                <a:latin typeface="Arial Unicode MS" panose="020B0604020202020204" pitchFamily="34" charset="-128"/>
              </a:defRPr>
            </a:lvl1pPr>
            <a:lvl2pPr marL="742950" indent="-285750">
              <a:defRPr i="1">
                <a:solidFill>
                  <a:schemeClr val="tx1"/>
                </a:solidFill>
                <a:latin typeface="Arial Unicode MS" panose="020B0604020202020204" pitchFamily="34" charset="-128"/>
              </a:defRPr>
            </a:lvl2pPr>
            <a:lvl3pPr marL="1143000" indent="-228600">
              <a:defRPr i="1">
                <a:solidFill>
                  <a:schemeClr val="tx1"/>
                </a:solidFill>
                <a:latin typeface="Arial Unicode MS" panose="020B0604020202020204" pitchFamily="34" charset="-128"/>
              </a:defRPr>
            </a:lvl3pPr>
            <a:lvl4pPr marL="1600200" indent="-228600">
              <a:defRPr i="1">
                <a:solidFill>
                  <a:schemeClr val="tx1"/>
                </a:solidFill>
                <a:latin typeface="Arial Unicode MS" panose="020B0604020202020204" pitchFamily="34" charset="-128"/>
              </a:defRPr>
            </a:lvl4pPr>
            <a:lvl5pPr marL="2057400" indent="-228600">
              <a:defRPr i="1">
                <a:solidFill>
                  <a:schemeClr val="tx1"/>
                </a:solidFill>
                <a:latin typeface="Arial Unicode MS" panose="020B0604020202020204" pitchFamily="34" charset="-128"/>
              </a:defRPr>
            </a:lvl5pPr>
            <a:lvl6pPr marL="2514600" indent="-228600" eaLnBrk="0" fontAlgn="base" hangingPunct="0">
              <a:spcBef>
                <a:spcPct val="0"/>
              </a:spcBef>
              <a:spcAft>
                <a:spcPct val="0"/>
              </a:spcAft>
              <a:defRPr i="1">
                <a:solidFill>
                  <a:schemeClr val="tx1"/>
                </a:solidFill>
                <a:latin typeface="Arial Unicode MS" panose="020B0604020202020204" pitchFamily="34" charset="-128"/>
              </a:defRPr>
            </a:lvl6pPr>
            <a:lvl7pPr marL="2971800" indent="-228600" eaLnBrk="0" fontAlgn="base" hangingPunct="0">
              <a:spcBef>
                <a:spcPct val="0"/>
              </a:spcBef>
              <a:spcAft>
                <a:spcPct val="0"/>
              </a:spcAft>
              <a:defRPr i="1">
                <a:solidFill>
                  <a:schemeClr val="tx1"/>
                </a:solidFill>
                <a:latin typeface="Arial Unicode MS" panose="020B0604020202020204" pitchFamily="34" charset="-128"/>
              </a:defRPr>
            </a:lvl7pPr>
            <a:lvl8pPr marL="3429000" indent="-228600" eaLnBrk="0" fontAlgn="base" hangingPunct="0">
              <a:spcBef>
                <a:spcPct val="0"/>
              </a:spcBef>
              <a:spcAft>
                <a:spcPct val="0"/>
              </a:spcAft>
              <a:defRPr i="1">
                <a:solidFill>
                  <a:schemeClr val="tx1"/>
                </a:solidFill>
                <a:latin typeface="Arial Unicode MS" panose="020B0604020202020204" pitchFamily="34" charset="-128"/>
              </a:defRPr>
            </a:lvl8pPr>
            <a:lvl9pPr marL="3886200" indent="-228600" eaLnBrk="0" fontAlgn="base" hangingPunct="0">
              <a:spcBef>
                <a:spcPct val="0"/>
              </a:spcBef>
              <a:spcAft>
                <a:spcPct val="0"/>
              </a:spcAft>
              <a:defRPr i="1">
                <a:solidFill>
                  <a:schemeClr val="tx1"/>
                </a:solidFill>
                <a:latin typeface="Arial Unicode MS" panose="020B0604020202020204" pitchFamily="34" charset="-128"/>
              </a:defRPr>
            </a:lvl9pPr>
          </a:lstStyle>
          <a:p>
            <a:pPr algn="ctr">
              <a:spcBef>
                <a:spcPct val="50000"/>
              </a:spcBef>
            </a:pPr>
            <a:r>
              <a:rPr lang="de-CH" altLang="fr-FR" sz="3200" b="1" i="0">
                <a:solidFill>
                  <a:srgbClr val="FF0000"/>
                </a:solidFill>
              </a:rPr>
              <a:t>Gesellschaft</a:t>
            </a:r>
            <a:endParaRPr lang="de-DE" altLang="fr-FR" sz="3200" b="1" i="0">
              <a:solidFill>
                <a:srgbClr val="FF0000"/>
              </a:solidFill>
            </a:endParaRPr>
          </a:p>
        </p:txBody>
      </p:sp>
      <p:sp>
        <p:nvSpPr>
          <p:cNvPr id="27653" name="Text Box 5"/>
          <p:cNvSpPr txBox="1">
            <a:spLocks noChangeArrowheads="1"/>
          </p:cNvSpPr>
          <p:nvPr/>
        </p:nvSpPr>
        <p:spPr bwMode="auto">
          <a:xfrm rot="-5400000">
            <a:off x="100013" y="3652838"/>
            <a:ext cx="25209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Unicode MS" panose="020B0604020202020204" pitchFamily="34" charset="-128"/>
              </a:defRPr>
            </a:lvl1pPr>
            <a:lvl2pPr marL="742950" indent="-285750">
              <a:defRPr i="1">
                <a:solidFill>
                  <a:schemeClr val="tx1"/>
                </a:solidFill>
                <a:latin typeface="Arial Unicode MS" panose="020B0604020202020204" pitchFamily="34" charset="-128"/>
              </a:defRPr>
            </a:lvl2pPr>
            <a:lvl3pPr marL="1143000" indent="-228600">
              <a:defRPr i="1">
                <a:solidFill>
                  <a:schemeClr val="tx1"/>
                </a:solidFill>
                <a:latin typeface="Arial Unicode MS" panose="020B0604020202020204" pitchFamily="34" charset="-128"/>
              </a:defRPr>
            </a:lvl3pPr>
            <a:lvl4pPr marL="1600200" indent="-228600">
              <a:defRPr i="1">
                <a:solidFill>
                  <a:schemeClr val="tx1"/>
                </a:solidFill>
                <a:latin typeface="Arial Unicode MS" panose="020B0604020202020204" pitchFamily="34" charset="-128"/>
              </a:defRPr>
            </a:lvl4pPr>
            <a:lvl5pPr marL="2057400" indent="-228600">
              <a:defRPr i="1">
                <a:solidFill>
                  <a:schemeClr val="tx1"/>
                </a:solidFill>
                <a:latin typeface="Arial Unicode MS" panose="020B0604020202020204" pitchFamily="34" charset="-128"/>
              </a:defRPr>
            </a:lvl5pPr>
            <a:lvl6pPr marL="2514600" indent="-228600" eaLnBrk="0" fontAlgn="base" hangingPunct="0">
              <a:spcBef>
                <a:spcPct val="0"/>
              </a:spcBef>
              <a:spcAft>
                <a:spcPct val="0"/>
              </a:spcAft>
              <a:defRPr i="1">
                <a:solidFill>
                  <a:schemeClr val="tx1"/>
                </a:solidFill>
                <a:latin typeface="Arial Unicode MS" panose="020B0604020202020204" pitchFamily="34" charset="-128"/>
              </a:defRPr>
            </a:lvl6pPr>
            <a:lvl7pPr marL="2971800" indent="-228600" eaLnBrk="0" fontAlgn="base" hangingPunct="0">
              <a:spcBef>
                <a:spcPct val="0"/>
              </a:spcBef>
              <a:spcAft>
                <a:spcPct val="0"/>
              </a:spcAft>
              <a:defRPr i="1">
                <a:solidFill>
                  <a:schemeClr val="tx1"/>
                </a:solidFill>
                <a:latin typeface="Arial Unicode MS" panose="020B0604020202020204" pitchFamily="34" charset="-128"/>
              </a:defRPr>
            </a:lvl7pPr>
            <a:lvl8pPr marL="3429000" indent="-228600" eaLnBrk="0" fontAlgn="base" hangingPunct="0">
              <a:spcBef>
                <a:spcPct val="0"/>
              </a:spcBef>
              <a:spcAft>
                <a:spcPct val="0"/>
              </a:spcAft>
              <a:defRPr i="1">
                <a:solidFill>
                  <a:schemeClr val="tx1"/>
                </a:solidFill>
                <a:latin typeface="Arial Unicode MS" panose="020B0604020202020204" pitchFamily="34" charset="-128"/>
              </a:defRPr>
            </a:lvl8pPr>
            <a:lvl9pPr marL="3886200" indent="-228600" eaLnBrk="0" fontAlgn="base" hangingPunct="0">
              <a:spcBef>
                <a:spcPct val="0"/>
              </a:spcBef>
              <a:spcAft>
                <a:spcPct val="0"/>
              </a:spcAft>
              <a:defRPr i="1">
                <a:solidFill>
                  <a:schemeClr val="tx1"/>
                </a:solidFill>
                <a:latin typeface="Arial Unicode MS" panose="020B0604020202020204" pitchFamily="34" charset="-128"/>
              </a:defRPr>
            </a:lvl9pPr>
          </a:lstStyle>
          <a:p>
            <a:pPr>
              <a:spcBef>
                <a:spcPct val="50000"/>
              </a:spcBef>
            </a:pPr>
            <a:r>
              <a:rPr lang="de-CH" altLang="fr-FR" sz="2600" b="1" i="0"/>
              <a:t>Föderalismus</a:t>
            </a:r>
            <a:endParaRPr lang="de-DE" altLang="fr-FR" sz="2600" b="1" i="0"/>
          </a:p>
        </p:txBody>
      </p:sp>
      <p:sp>
        <p:nvSpPr>
          <p:cNvPr id="27654" name="Rectangle 6"/>
          <p:cNvSpPr>
            <a:spLocks noChangeArrowheads="1"/>
          </p:cNvSpPr>
          <p:nvPr/>
        </p:nvSpPr>
        <p:spPr bwMode="auto">
          <a:xfrm>
            <a:off x="1042988" y="2636838"/>
            <a:ext cx="1152525" cy="25209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i="1">
                <a:solidFill>
                  <a:schemeClr val="tx1"/>
                </a:solidFill>
                <a:latin typeface="Arial Unicode MS" panose="020B0604020202020204" pitchFamily="34" charset="-128"/>
              </a:defRPr>
            </a:lvl1pPr>
            <a:lvl2pPr marL="742950" indent="-285750">
              <a:defRPr i="1">
                <a:solidFill>
                  <a:schemeClr val="tx1"/>
                </a:solidFill>
                <a:latin typeface="Arial Unicode MS" panose="020B0604020202020204" pitchFamily="34" charset="-128"/>
              </a:defRPr>
            </a:lvl2pPr>
            <a:lvl3pPr marL="1143000" indent="-228600">
              <a:defRPr i="1">
                <a:solidFill>
                  <a:schemeClr val="tx1"/>
                </a:solidFill>
                <a:latin typeface="Arial Unicode MS" panose="020B0604020202020204" pitchFamily="34" charset="-128"/>
              </a:defRPr>
            </a:lvl3pPr>
            <a:lvl4pPr marL="1600200" indent="-228600">
              <a:defRPr i="1">
                <a:solidFill>
                  <a:schemeClr val="tx1"/>
                </a:solidFill>
                <a:latin typeface="Arial Unicode MS" panose="020B0604020202020204" pitchFamily="34" charset="-128"/>
              </a:defRPr>
            </a:lvl4pPr>
            <a:lvl5pPr marL="2057400" indent="-228600">
              <a:defRPr i="1">
                <a:solidFill>
                  <a:schemeClr val="tx1"/>
                </a:solidFill>
                <a:latin typeface="Arial Unicode MS" panose="020B0604020202020204" pitchFamily="34" charset="-128"/>
              </a:defRPr>
            </a:lvl5pPr>
            <a:lvl6pPr marL="2514600" indent="-228600" eaLnBrk="0" fontAlgn="base" hangingPunct="0">
              <a:spcBef>
                <a:spcPct val="0"/>
              </a:spcBef>
              <a:spcAft>
                <a:spcPct val="0"/>
              </a:spcAft>
              <a:defRPr i="1">
                <a:solidFill>
                  <a:schemeClr val="tx1"/>
                </a:solidFill>
                <a:latin typeface="Arial Unicode MS" panose="020B0604020202020204" pitchFamily="34" charset="-128"/>
              </a:defRPr>
            </a:lvl6pPr>
            <a:lvl7pPr marL="2971800" indent="-228600" eaLnBrk="0" fontAlgn="base" hangingPunct="0">
              <a:spcBef>
                <a:spcPct val="0"/>
              </a:spcBef>
              <a:spcAft>
                <a:spcPct val="0"/>
              </a:spcAft>
              <a:defRPr i="1">
                <a:solidFill>
                  <a:schemeClr val="tx1"/>
                </a:solidFill>
                <a:latin typeface="Arial Unicode MS" panose="020B0604020202020204" pitchFamily="34" charset="-128"/>
              </a:defRPr>
            </a:lvl7pPr>
            <a:lvl8pPr marL="3429000" indent="-228600" eaLnBrk="0" fontAlgn="base" hangingPunct="0">
              <a:spcBef>
                <a:spcPct val="0"/>
              </a:spcBef>
              <a:spcAft>
                <a:spcPct val="0"/>
              </a:spcAft>
              <a:defRPr i="1">
                <a:solidFill>
                  <a:schemeClr val="tx1"/>
                </a:solidFill>
                <a:latin typeface="Arial Unicode MS" panose="020B0604020202020204" pitchFamily="34" charset="-128"/>
              </a:defRPr>
            </a:lvl8pPr>
            <a:lvl9pPr marL="3886200" indent="-228600" eaLnBrk="0" fontAlgn="base" hangingPunct="0">
              <a:spcBef>
                <a:spcPct val="0"/>
              </a:spcBef>
              <a:spcAft>
                <a:spcPct val="0"/>
              </a:spcAft>
              <a:defRPr i="1">
                <a:solidFill>
                  <a:schemeClr val="tx1"/>
                </a:solidFill>
                <a:latin typeface="Arial Unicode MS" panose="020B0604020202020204" pitchFamily="34" charset="-128"/>
              </a:defRPr>
            </a:lvl9pPr>
          </a:lstStyle>
          <a:p>
            <a:pPr eaLnBrk="1" hangingPunct="1"/>
            <a:endParaRPr lang="de-CH" altLang="fr-FR"/>
          </a:p>
        </p:txBody>
      </p:sp>
      <p:sp>
        <p:nvSpPr>
          <p:cNvPr id="27655" name="Text Box 7"/>
          <p:cNvSpPr txBox="1">
            <a:spLocks noChangeArrowheads="1"/>
          </p:cNvSpPr>
          <p:nvPr/>
        </p:nvSpPr>
        <p:spPr bwMode="auto">
          <a:xfrm rot="-5400000">
            <a:off x="2837656" y="3644107"/>
            <a:ext cx="2376487"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Unicode MS" panose="020B0604020202020204" pitchFamily="34" charset="-128"/>
              </a:defRPr>
            </a:lvl1pPr>
            <a:lvl2pPr marL="742950" indent="-285750">
              <a:defRPr i="1">
                <a:solidFill>
                  <a:schemeClr val="tx1"/>
                </a:solidFill>
                <a:latin typeface="Arial Unicode MS" panose="020B0604020202020204" pitchFamily="34" charset="-128"/>
              </a:defRPr>
            </a:lvl2pPr>
            <a:lvl3pPr marL="1143000" indent="-228600">
              <a:defRPr i="1">
                <a:solidFill>
                  <a:schemeClr val="tx1"/>
                </a:solidFill>
                <a:latin typeface="Arial Unicode MS" panose="020B0604020202020204" pitchFamily="34" charset="-128"/>
              </a:defRPr>
            </a:lvl3pPr>
            <a:lvl4pPr marL="1600200" indent="-228600">
              <a:defRPr i="1">
                <a:solidFill>
                  <a:schemeClr val="tx1"/>
                </a:solidFill>
                <a:latin typeface="Arial Unicode MS" panose="020B0604020202020204" pitchFamily="34" charset="-128"/>
              </a:defRPr>
            </a:lvl4pPr>
            <a:lvl5pPr marL="2057400" indent="-228600">
              <a:defRPr i="1">
                <a:solidFill>
                  <a:schemeClr val="tx1"/>
                </a:solidFill>
                <a:latin typeface="Arial Unicode MS" panose="020B0604020202020204" pitchFamily="34" charset="-128"/>
              </a:defRPr>
            </a:lvl5pPr>
            <a:lvl6pPr marL="2514600" indent="-228600" eaLnBrk="0" fontAlgn="base" hangingPunct="0">
              <a:spcBef>
                <a:spcPct val="0"/>
              </a:spcBef>
              <a:spcAft>
                <a:spcPct val="0"/>
              </a:spcAft>
              <a:defRPr i="1">
                <a:solidFill>
                  <a:schemeClr val="tx1"/>
                </a:solidFill>
                <a:latin typeface="Arial Unicode MS" panose="020B0604020202020204" pitchFamily="34" charset="-128"/>
              </a:defRPr>
            </a:lvl6pPr>
            <a:lvl7pPr marL="2971800" indent="-228600" eaLnBrk="0" fontAlgn="base" hangingPunct="0">
              <a:spcBef>
                <a:spcPct val="0"/>
              </a:spcBef>
              <a:spcAft>
                <a:spcPct val="0"/>
              </a:spcAft>
              <a:defRPr i="1">
                <a:solidFill>
                  <a:schemeClr val="tx1"/>
                </a:solidFill>
                <a:latin typeface="Arial Unicode MS" panose="020B0604020202020204" pitchFamily="34" charset="-128"/>
              </a:defRPr>
            </a:lvl7pPr>
            <a:lvl8pPr marL="3429000" indent="-228600" eaLnBrk="0" fontAlgn="base" hangingPunct="0">
              <a:spcBef>
                <a:spcPct val="0"/>
              </a:spcBef>
              <a:spcAft>
                <a:spcPct val="0"/>
              </a:spcAft>
              <a:defRPr i="1">
                <a:solidFill>
                  <a:schemeClr val="tx1"/>
                </a:solidFill>
                <a:latin typeface="Arial Unicode MS" panose="020B0604020202020204" pitchFamily="34" charset="-128"/>
              </a:defRPr>
            </a:lvl8pPr>
            <a:lvl9pPr marL="3886200" indent="-228600" eaLnBrk="0" fontAlgn="base" hangingPunct="0">
              <a:spcBef>
                <a:spcPct val="0"/>
              </a:spcBef>
              <a:spcAft>
                <a:spcPct val="0"/>
              </a:spcAft>
              <a:defRPr i="1">
                <a:solidFill>
                  <a:schemeClr val="tx1"/>
                </a:solidFill>
                <a:latin typeface="Arial Unicode MS" panose="020B0604020202020204" pitchFamily="34" charset="-128"/>
              </a:defRPr>
            </a:lvl9pPr>
          </a:lstStyle>
          <a:p>
            <a:pPr>
              <a:spcBef>
                <a:spcPct val="50000"/>
              </a:spcBef>
            </a:pPr>
            <a:r>
              <a:rPr lang="de-CH" altLang="fr-FR" sz="2600" b="1" i="0"/>
              <a:t>Konkordanz</a:t>
            </a:r>
            <a:endParaRPr lang="de-DE" altLang="fr-FR" sz="2200" b="1" i="0"/>
          </a:p>
        </p:txBody>
      </p:sp>
      <p:sp>
        <p:nvSpPr>
          <p:cNvPr id="27656" name="Rectangle 8"/>
          <p:cNvSpPr>
            <a:spLocks noChangeArrowheads="1"/>
          </p:cNvSpPr>
          <p:nvPr/>
        </p:nvSpPr>
        <p:spPr bwMode="auto">
          <a:xfrm>
            <a:off x="3779838" y="2636838"/>
            <a:ext cx="1152525" cy="25209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i="1">
                <a:solidFill>
                  <a:schemeClr val="tx1"/>
                </a:solidFill>
                <a:latin typeface="Arial Unicode MS" panose="020B0604020202020204" pitchFamily="34" charset="-128"/>
              </a:defRPr>
            </a:lvl1pPr>
            <a:lvl2pPr marL="742950" indent="-285750">
              <a:defRPr i="1">
                <a:solidFill>
                  <a:schemeClr val="tx1"/>
                </a:solidFill>
                <a:latin typeface="Arial Unicode MS" panose="020B0604020202020204" pitchFamily="34" charset="-128"/>
              </a:defRPr>
            </a:lvl2pPr>
            <a:lvl3pPr marL="1143000" indent="-228600">
              <a:defRPr i="1">
                <a:solidFill>
                  <a:schemeClr val="tx1"/>
                </a:solidFill>
                <a:latin typeface="Arial Unicode MS" panose="020B0604020202020204" pitchFamily="34" charset="-128"/>
              </a:defRPr>
            </a:lvl3pPr>
            <a:lvl4pPr marL="1600200" indent="-228600">
              <a:defRPr i="1">
                <a:solidFill>
                  <a:schemeClr val="tx1"/>
                </a:solidFill>
                <a:latin typeface="Arial Unicode MS" panose="020B0604020202020204" pitchFamily="34" charset="-128"/>
              </a:defRPr>
            </a:lvl4pPr>
            <a:lvl5pPr marL="2057400" indent="-228600">
              <a:defRPr i="1">
                <a:solidFill>
                  <a:schemeClr val="tx1"/>
                </a:solidFill>
                <a:latin typeface="Arial Unicode MS" panose="020B0604020202020204" pitchFamily="34" charset="-128"/>
              </a:defRPr>
            </a:lvl5pPr>
            <a:lvl6pPr marL="2514600" indent="-228600" eaLnBrk="0" fontAlgn="base" hangingPunct="0">
              <a:spcBef>
                <a:spcPct val="0"/>
              </a:spcBef>
              <a:spcAft>
                <a:spcPct val="0"/>
              </a:spcAft>
              <a:defRPr i="1">
                <a:solidFill>
                  <a:schemeClr val="tx1"/>
                </a:solidFill>
                <a:latin typeface="Arial Unicode MS" panose="020B0604020202020204" pitchFamily="34" charset="-128"/>
              </a:defRPr>
            </a:lvl6pPr>
            <a:lvl7pPr marL="2971800" indent="-228600" eaLnBrk="0" fontAlgn="base" hangingPunct="0">
              <a:spcBef>
                <a:spcPct val="0"/>
              </a:spcBef>
              <a:spcAft>
                <a:spcPct val="0"/>
              </a:spcAft>
              <a:defRPr i="1">
                <a:solidFill>
                  <a:schemeClr val="tx1"/>
                </a:solidFill>
                <a:latin typeface="Arial Unicode MS" panose="020B0604020202020204" pitchFamily="34" charset="-128"/>
              </a:defRPr>
            </a:lvl7pPr>
            <a:lvl8pPr marL="3429000" indent="-228600" eaLnBrk="0" fontAlgn="base" hangingPunct="0">
              <a:spcBef>
                <a:spcPct val="0"/>
              </a:spcBef>
              <a:spcAft>
                <a:spcPct val="0"/>
              </a:spcAft>
              <a:defRPr i="1">
                <a:solidFill>
                  <a:schemeClr val="tx1"/>
                </a:solidFill>
                <a:latin typeface="Arial Unicode MS" panose="020B0604020202020204" pitchFamily="34" charset="-128"/>
              </a:defRPr>
            </a:lvl8pPr>
            <a:lvl9pPr marL="3886200" indent="-228600" eaLnBrk="0" fontAlgn="base" hangingPunct="0">
              <a:spcBef>
                <a:spcPct val="0"/>
              </a:spcBef>
              <a:spcAft>
                <a:spcPct val="0"/>
              </a:spcAft>
              <a:defRPr i="1">
                <a:solidFill>
                  <a:schemeClr val="tx1"/>
                </a:solidFill>
                <a:latin typeface="Arial Unicode MS" panose="020B0604020202020204" pitchFamily="34" charset="-128"/>
              </a:defRPr>
            </a:lvl9pPr>
          </a:lstStyle>
          <a:p>
            <a:pPr eaLnBrk="1" hangingPunct="1"/>
            <a:endParaRPr lang="de-CH" altLang="fr-FR"/>
          </a:p>
        </p:txBody>
      </p:sp>
      <p:sp>
        <p:nvSpPr>
          <p:cNvPr id="27657" name="Text Box 9"/>
          <p:cNvSpPr txBox="1">
            <a:spLocks noChangeArrowheads="1"/>
          </p:cNvSpPr>
          <p:nvPr/>
        </p:nvSpPr>
        <p:spPr bwMode="auto">
          <a:xfrm rot="-5400000">
            <a:off x="5914232" y="3374231"/>
            <a:ext cx="2376488"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Unicode MS" panose="020B0604020202020204" pitchFamily="34" charset="-128"/>
              </a:defRPr>
            </a:lvl1pPr>
            <a:lvl2pPr marL="742950" indent="-285750">
              <a:defRPr i="1">
                <a:solidFill>
                  <a:schemeClr val="tx1"/>
                </a:solidFill>
                <a:latin typeface="Arial Unicode MS" panose="020B0604020202020204" pitchFamily="34" charset="-128"/>
              </a:defRPr>
            </a:lvl2pPr>
            <a:lvl3pPr marL="1143000" indent="-228600">
              <a:defRPr i="1">
                <a:solidFill>
                  <a:schemeClr val="tx1"/>
                </a:solidFill>
                <a:latin typeface="Arial Unicode MS" panose="020B0604020202020204" pitchFamily="34" charset="-128"/>
              </a:defRPr>
            </a:lvl3pPr>
            <a:lvl4pPr marL="1600200" indent="-228600">
              <a:defRPr i="1">
                <a:solidFill>
                  <a:schemeClr val="tx1"/>
                </a:solidFill>
                <a:latin typeface="Arial Unicode MS" panose="020B0604020202020204" pitchFamily="34" charset="-128"/>
              </a:defRPr>
            </a:lvl4pPr>
            <a:lvl5pPr marL="2057400" indent="-228600">
              <a:defRPr i="1">
                <a:solidFill>
                  <a:schemeClr val="tx1"/>
                </a:solidFill>
                <a:latin typeface="Arial Unicode MS" panose="020B0604020202020204" pitchFamily="34" charset="-128"/>
              </a:defRPr>
            </a:lvl5pPr>
            <a:lvl6pPr marL="2514600" indent="-228600" eaLnBrk="0" fontAlgn="base" hangingPunct="0">
              <a:spcBef>
                <a:spcPct val="0"/>
              </a:spcBef>
              <a:spcAft>
                <a:spcPct val="0"/>
              </a:spcAft>
              <a:defRPr i="1">
                <a:solidFill>
                  <a:schemeClr val="tx1"/>
                </a:solidFill>
                <a:latin typeface="Arial Unicode MS" panose="020B0604020202020204" pitchFamily="34" charset="-128"/>
              </a:defRPr>
            </a:lvl6pPr>
            <a:lvl7pPr marL="2971800" indent="-228600" eaLnBrk="0" fontAlgn="base" hangingPunct="0">
              <a:spcBef>
                <a:spcPct val="0"/>
              </a:spcBef>
              <a:spcAft>
                <a:spcPct val="0"/>
              </a:spcAft>
              <a:defRPr i="1">
                <a:solidFill>
                  <a:schemeClr val="tx1"/>
                </a:solidFill>
                <a:latin typeface="Arial Unicode MS" panose="020B0604020202020204" pitchFamily="34" charset="-128"/>
              </a:defRPr>
            </a:lvl7pPr>
            <a:lvl8pPr marL="3429000" indent="-228600" eaLnBrk="0" fontAlgn="base" hangingPunct="0">
              <a:spcBef>
                <a:spcPct val="0"/>
              </a:spcBef>
              <a:spcAft>
                <a:spcPct val="0"/>
              </a:spcAft>
              <a:defRPr i="1">
                <a:solidFill>
                  <a:schemeClr val="tx1"/>
                </a:solidFill>
                <a:latin typeface="Arial Unicode MS" panose="020B0604020202020204" pitchFamily="34" charset="-128"/>
              </a:defRPr>
            </a:lvl8pPr>
            <a:lvl9pPr marL="3886200" indent="-228600" eaLnBrk="0" fontAlgn="base" hangingPunct="0">
              <a:spcBef>
                <a:spcPct val="0"/>
              </a:spcBef>
              <a:spcAft>
                <a:spcPct val="0"/>
              </a:spcAft>
              <a:defRPr i="1">
                <a:solidFill>
                  <a:schemeClr val="tx1"/>
                </a:solidFill>
                <a:latin typeface="Arial Unicode MS" panose="020B0604020202020204" pitchFamily="34" charset="-128"/>
              </a:defRPr>
            </a:lvl9pPr>
          </a:lstStyle>
          <a:p>
            <a:pPr>
              <a:spcBef>
                <a:spcPct val="50000"/>
              </a:spcBef>
            </a:pPr>
            <a:r>
              <a:rPr lang="de-CH" altLang="fr-FR" sz="2600" b="1" i="0"/>
              <a:t>Direkte</a:t>
            </a:r>
            <a:r>
              <a:rPr lang="de-CH" altLang="fr-FR" sz="2600" b="1" i="0">
                <a:latin typeface="Times New Roman" panose="02020603050405020304" pitchFamily="18" charset="0"/>
              </a:rPr>
              <a:t> </a:t>
            </a:r>
            <a:r>
              <a:rPr lang="de-CH" altLang="fr-FR" sz="2600" b="1" i="0"/>
              <a:t>Demokratie</a:t>
            </a:r>
            <a:endParaRPr lang="de-DE" altLang="fr-FR" sz="2600" b="1" i="0"/>
          </a:p>
        </p:txBody>
      </p:sp>
      <p:sp>
        <p:nvSpPr>
          <p:cNvPr id="27658" name="Rectangle 10"/>
          <p:cNvSpPr>
            <a:spLocks noChangeArrowheads="1"/>
          </p:cNvSpPr>
          <p:nvPr/>
        </p:nvSpPr>
        <p:spPr bwMode="auto">
          <a:xfrm>
            <a:off x="6659563" y="2636838"/>
            <a:ext cx="1152525" cy="25209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i="1">
                <a:solidFill>
                  <a:schemeClr val="tx1"/>
                </a:solidFill>
                <a:latin typeface="Arial Unicode MS" panose="020B0604020202020204" pitchFamily="34" charset="-128"/>
              </a:defRPr>
            </a:lvl1pPr>
            <a:lvl2pPr marL="742950" indent="-285750">
              <a:defRPr i="1">
                <a:solidFill>
                  <a:schemeClr val="tx1"/>
                </a:solidFill>
                <a:latin typeface="Arial Unicode MS" panose="020B0604020202020204" pitchFamily="34" charset="-128"/>
              </a:defRPr>
            </a:lvl2pPr>
            <a:lvl3pPr marL="1143000" indent="-228600">
              <a:defRPr i="1">
                <a:solidFill>
                  <a:schemeClr val="tx1"/>
                </a:solidFill>
                <a:latin typeface="Arial Unicode MS" panose="020B0604020202020204" pitchFamily="34" charset="-128"/>
              </a:defRPr>
            </a:lvl3pPr>
            <a:lvl4pPr marL="1600200" indent="-228600">
              <a:defRPr i="1">
                <a:solidFill>
                  <a:schemeClr val="tx1"/>
                </a:solidFill>
                <a:latin typeface="Arial Unicode MS" panose="020B0604020202020204" pitchFamily="34" charset="-128"/>
              </a:defRPr>
            </a:lvl4pPr>
            <a:lvl5pPr marL="2057400" indent="-228600">
              <a:defRPr i="1">
                <a:solidFill>
                  <a:schemeClr val="tx1"/>
                </a:solidFill>
                <a:latin typeface="Arial Unicode MS" panose="020B0604020202020204" pitchFamily="34" charset="-128"/>
              </a:defRPr>
            </a:lvl5pPr>
            <a:lvl6pPr marL="2514600" indent="-228600" eaLnBrk="0" fontAlgn="base" hangingPunct="0">
              <a:spcBef>
                <a:spcPct val="0"/>
              </a:spcBef>
              <a:spcAft>
                <a:spcPct val="0"/>
              </a:spcAft>
              <a:defRPr i="1">
                <a:solidFill>
                  <a:schemeClr val="tx1"/>
                </a:solidFill>
                <a:latin typeface="Arial Unicode MS" panose="020B0604020202020204" pitchFamily="34" charset="-128"/>
              </a:defRPr>
            </a:lvl6pPr>
            <a:lvl7pPr marL="2971800" indent="-228600" eaLnBrk="0" fontAlgn="base" hangingPunct="0">
              <a:spcBef>
                <a:spcPct val="0"/>
              </a:spcBef>
              <a:spcAft>
                <a:spcPct val="0"/>
              </a:spcAft>
              <a:defRPr i="1">
                <a:solidFill>
                  <a:schemeClr val="tx1"/>
                </a:solidFill>
                <a:latin typeface="Arial Unicode MS" panose="020B0604020202020204" pitchFamily="34" charset="-128"/>
              </a:defRPr>
            </a:lvl7pPr>
            <a:lvl8pPr marL="3429000" indent="-228600" eaLnBrk="0" fontAlgn="base" hangingPunct="0">
              <a:spcBef>
                <a:spcPct val="0"/>
              </a:spcBef>
              <a:spcAft>
                <a:spcPct val="0"/>
              </a:spcAft>
              <a:defRPr i="1">
                <a:solidFill>
                  <a:schemeClr val="tx1"/>
                </a:solidFill>
                <a:latin typeface="Arial Unicode MS" panose="020B0604020202020204" pitchFamily="34" charset="-128"/>
              </a:defRPr>
            </a:lvl8pPr>
            <a:lvl9pPr marL="3886200" indent="-228600" eaLnBrk="0" fontAlgn="base" hangingPunct="0">
              <a:spcBef>
                <a:spcPct val="0"/>
              </a:spcBef>
              <a:spcAft>
                <a:spcPct val="0"/>
              </a:spcAft>
              <a:defRPr i="1">
                <a:solidFill>
                  <a:schemeClr val="tx1"/>
                </a:solidFill>
                <a:latin typeface="Arial Unicode MS" panose="020B0604020202020204" pitchFamily="34" charset="-128"/>
              </a:defRPr>
            </a:lvl9pPr>
          </a:lstStyle>
          <a:p>
            <a:pPr eaLnBrk="1" hangingPunct="1"/>
            <a:endParaRPr lang="de-CH" altLang="fr-FR"/>
          </a:p>
        </p:txBody>
      </p:sp>
      <p:sp>
        <p:nvSpPr>
          <p:cNvPr id="27659" name="AutoShape 11"/>
          <p:cNvSpPr>
            <a:spLocks noChangeArrowheads="1"/>
          </p:cNvSpPr>
          <p:nvPr/>
        </p:nvSpPr>
        <p:spPr bwMode="auto">
          <a:xfrm>
            <a:off x="1042988" y="1628775"/>
            <a:ext cx="6769100" cy="936625"/>
          </a:xfrm>
          <a:prstGeom prst="triangle">
            <a:avLst>
              <a:gd name="adj" fmla="val 50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i="1">
                <a:solidFill>
                  <a:schemeClr val="tx1"/>
                </a:solidFill>
                <a:latin typeface="Arial Unicode MS" panose="020B0604020202020204" pitchFamily="34" charset="-128"/>
              </a:defRPr>
            </a:lvl1pPr>
            <a:lvl2pPr marL="742950" indent="-285750">
              <a:defRPr i="1">
                <a:solidFill>
                  <a:schemeClr val="tx1"/>
                </a:solidFill>
                <a:latin typeface="Arial Unicode MS" panose="020B0604020202020204" pitchFamily="34" charset="-128"/>
              </a:defRPr>
            </a:lvl2pPr>
            <a:lvl3pPr marL="1143000" indent="-228600">
              <a:defRPr i="1">
                <a:solidFill>
                  <a:schemeClr val="tx1"/>
                </a:solidFill>
                <a:latin typeface="Arial Unicode MS" panose="020B0604020202020204" pitchFamily="34" charset="-128"/>
              </a:defRPr>
            </a:lvl3pPr>
            <a:lvl4pPr marL="1600200" indent="-228600">
              <a:defRPr i="1">
                <a:solidFill>
                  <a:schemeClr val="tx1"/>
                </a:solidFill>
                <a:latin typeface="Arial Unicode MS" panose="020B0604020202020204" pitchFamily="34" charset="-128"/>
              </a:defRPr>
            </a:lvl4pPr>
            <a:lvl5pPr marL="2057400" indent="-228600">
              <a:defRPr i="1">
                <a:solidFill>
                  <a:schemeClr val="tx1"/>
                </a:solidFill>
                <a:latin typeface="Arial Unicode MS" panose="020B0604020202020204" pitchFamily="34" charset="-128"/>
              </a:defRPr>
            </a:lvl5pPr>
            <a:lvl6pPr marL="2514600" indent="-228600" eaLnBrk="0" fontAlgn="base" hangingPunct="0">
              <a:spcBef>
                <a:spcPct val="0"/>
              </a:spcBef>
              <a:spcAft>
                <a:spcPct val="0"/>
              </a:spcAft>
              <a:defRPr i="1">
                <a:solidFill>
                  <a:schemeClr val="tx1"/>
                </a:solidFill>
                <a:latin typeface="Arial Unicode MS" panose="020B0604020202020204" pitchFamily="34" charset="-128"/>
              </a:defRPr>
            </a:lvl6pPr>
            <a:lvl7pPr marL="2971800" indent="-228600" eaLnBrk="0" fontAlgn="base" hangingPunct="0">
              <a:spcBef>
                <a:spcPct val="0"/>
              </a:spcBef>
              <a:spcAft>
                <a:spcPct val="0"/>
              </a:spcAft>
              <a:defRPr i="1">
                <a:solidFill>
                  <a:schemeClr val="tx1"/>
                </a:solidFill>
                <a:latin typeface="Arial Unicode MS" panose="020B0604020202020204" pitchFamily="34" charset="-128"/>
              </a:defRPr>
            </a:lvl7pPr>
            <a:lvl8pPr marL="3429000" indent="-228600" eaLnBrk="0" fontAlgn="base" hangingPunct="0">
              <a:spcBef>
                <a:spcPct val="0"/>
              </a:spcBef>
              <a:spcAft>
                <a:spcPct val="0"/>
              </a:spcAft>
              <a:defRPr i="1">
                <a:solidFill>
                  <a:schemeClr val="tx1"/>
                </a:solidFill>
                <a:latin typeface="Arial Unicode MS" panose="020B0604020202020204" pitchFamily="34" charset="-128"/>
              </a:defRPr>
            </a:lvl8pPr>
            <a:lvl9pPr marL="3886200" indent="-228600" eaLnBrk="0" fontAlgn="base" hangingPunct="0">
              <a:spcBef>
                <a:spcPct val="0"/>
              </a:spcBef>
              <a:spcAft>
                <a:spcPct val="0"/>
              </a:spcAft>
              <a:defRPr i="1">
                <a:solidFill>
                  <a:schemeClr val="tx1"/>
                </a:solidFill>
                <a:latin typeface="Arial Unicode MS" panose="020B0604020202020204" pitchFamily="34" charset="-128"/>
              </a:defRPr>
            </a:lvl9pPr>
          </a:lstStyle>
          <a:p>
            <a:pPr eaLnBrk="1" hangingPunct="1"/>
            <a:endParaRPr lang="de-CH" altLang="fr-FR"/>
          </a:p>
        </p:txBody>
      </p:sp>
      <p:sp>
        <p:nvSpPr>
          <p:cNvPr id="27660" name="Text Box 12"/>
          <p:cNvSpPr txBox="1">
            <a:spLocks noChangeArrowheads="1"/>
          </p:cNvSpPr>
          <p:nvPr/>
        </p:nvSpPr>
        <p:spPr bwMode="auto">
          <a:xfrm>
            <a:off x="3203575" y="1844675"/>
            <a:ext cx="23764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Unicode MS" panose="020B0604020202020204" pitchFamily="34" charset="-128"/>
              </a:defRPr>
            </a:lvl1pPr>
            <a:lvl2pPr marL="742950" indent="-285750">
              <a:defRPr i="1">
                <a:solidFill>
                  <a:schemeClr val="tx1"/>
                </a:solidFill>
                <a:latin typeface="Arial Unicode MS" panose="020B0604020202020204" pitchFamily="34" charset="-128"/>
              </a:defRPr>
            </a:lvl2pPr>
            <a:lvl3pPr marL="1143000" indent="-228600">
              <a:defRPr i="1">
                <a:solidFill>
                  <a:schemeClr val="tx1"/>
                </a:solidFill>
                <a:latin typeface="Arial Unicode MS" panose="020B0604020202020204" pitchFamily="34" charset="-128"/>
              </a:defRPr>
            </a:lvl3pPr>
            <a:lvl4pPr marL="1600200" indent="-228600">
              <a:defRPr i="1">
                <a:solidFill>
                  <a:schemeClr val="tx1"/>
                </a:solidFill>
                <a:latin typeface="Arial Unicode MS" panose="020B0604020202020204" pitchFamily="34" charset="-128"/>
              </a:defRPr>
            </a:lvl4pPr>
            <a:lvl5pPr marL="2057400" indent="-228600">
              <a:defRPr i="1">
                <a:solidFill>
                  <a:schemeClr val="tx1"/>
                </a:solidFill>
                <a:latin typeface="Arial Unicode MS" panose="020B0604020202020204" pitchFamily="34" charset="-128"/>
              </a:defRPr>
            </a:lvl5pPr>
            <a:lvl6pPr marL="2514600" indent="-228600" eaLnBrk="0" fontAlgn="base" hangingPunct="0">
              <a:spcBef>
                <a:spcPct val="0"/>
              </a:spcBef>
              <a:spcAft>
                <a:spcPct val="0"/>
              </a:spcAft>
              <a:defRPr i="1">
                <a:solidFill>
                  <a:schemeClr val="tx1"/>
                </a:solidFill>
                <a:latin typeface="Arial Unicode MS" panose="020B0604020202020204" pitchFamily="34" charset="-128"/>
              </a:defRPr>
            </a:lvl6pPr>
            <a:lvl7pPr marL="2971800" indent="-228600" eaLnBrk="0" fontAlgn="base" hangingPunct="0">
              <a:spcBef>
                <a:spcPct val="0"/>
              </a:spcBef>
              <a:spcAft>
                <a:spcPct val="0"/>
              </a:spcAft>
              <a:defRPr i="1">
                <a:solidFill>
                  <a:schemeClr val="tx1"/>
                </a:solidFill>
                <a:latin typeface="Arial Unicode MS" panose="020B0604020202020204" pitchFamily="34" charset="-128"/>
              </a:defRPr>
            </a:lvl7pPr>
            <a:lvl8pPr marL="3429000" indent="-228600" eaLnBrk="0" fontAlgn="base" hangingPunct="0">
              <a:spcBef>
                <a:spcPct val="0"/>
              </a:spcBef>
              <a:spcAft>
                <a:spcPct val="0"/>
              </a:spcAft>
              <a:defRPr i="1">
                <a:solidFill>
                  <a:schemeClr val="tx1"/>
                </a:solidFill>
                <a:latin typeface="Arial Unicode MS" panose="020B0604020202020204" pitchFamily="34" charset="-128"/>
              </a:defRPr>
            </a:lvl8pPr>
            <a:lvl9pPr marL="3886200" indent="-228600" eaLnBrk="0" fontAlgn="base" hangingPunct="0">
              <a:spcBef>
                <a:spcPct val="0"/>
              </a:spcBef>
              <a:spcAft>
                <a:spcPct val="0"/>
              </a:spcAft>
              <a:defRPr i="1">
                <a:solidFill>
                  <a:schemeClr val="tx1"/>
                </a:solidFill>
                <a:latin typeface="Arial Unicode MS" panose="020B0604020202020204" pitchFamily="34" charset="-128"/>
              </a:defRPr>
            </a:lvl9pPr>
          </a:lstStyle>
          <a:p>
            <a:pPr algn="ctr">
              <a:spcBef>
                <a:spcPct val="50000"/>
              </a:spcBef>
            </a:pPr>
            <a:r>
              <a:rPr lang="de-CH" altLang="fr-FR" sz="3200" b="1" i="0">
                <a:solidFill>
                  <a:srgbClr val="FF0000"/>
                </a:solidFill>
              </a:rPr>
              <a:t>Politik</a:t>
            </a:r>
            <a:endParaRPr lang="de-DE" altLang="fr-FR" sz="3200" b="1" i="0">
              <a:solidFill>
                <a:srgbClr val="FF0000"/>
              </a:solidFill>
            </a:endParaRPr>
          </a:p>
        </p:txBody>
      </p:sp>
    </p:spTree>
    <p:extLst>
      <p:ext uri="{BB962C8B-B14F-4D97-AF65-F5344CB8AC3E}">
        <p14:creationId xmlns:p14="http://schemas.microsoft.com/office/powerpoint/2010/main" val="2953094301"/>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p:cNvSpPr>
            <a:spLocks noGrp="1"/>
          </p:cNvSpPr>
          <p:nvPr>
            <p:ph type="title"/>
          </p:nvPr>
        </p:nvSpPr>
        <p:spPr>
          <a:xfrm>
            <a:off x="179512" y="188640"/>
            <a:ext cx="8686800" cy="990600"/>
          </a:xfrm>
        </p:spPr>
        <p:txBody>
          <a:bodyPr/>
          <a:lstStyle/>
          <a:p>
            <a:pPr eaLnBrk="1" hangingPunct="1"/>
            <a:r>
              <a:rPr lang="de-CH" altLang="de-DE" sz="2400" dirty="0" smtClean="0"/>
              <a:t>1291: Die Alte Eidgenossenschaft</a:t>
            </a:r>
          </a:p>
        </p:txBody>
      </p:sp>
      <p:sp>
        <p:nvSpPr>
          <p:cNvPr id="10" name="Foliennummernplatzhalter 9"/>
          <p:cNvSpPr>
            <a:spLocks noGrp="1"/>
          </p:cNvSpPr>
          <p:nvPr>
            <p:ph type="sldNum" sz="quarter" idx="4294967295"/>
          </p:nvPr>
        </p:nvSpPr>
        <p:spPr>
          <a:xfrm>
            <a:off x="2798763" y="6169025"/>
            <a:ext cx="2997200" cy="309563"/>
          </a:xfrm>
          <a:prstGeom prst="rect">
            <a:avLst/>
          </a:prstGeom>
        </p:spPr>
        <p:txBody>
          <a:bodyPr/>
          <a:lstStyle/>
          <a:p>
            <a:pPr>
              <a:defRPr/>
            </a:pPr>
            <a:r>
              <a:rPr lang="fr-FR" dirty="0"/>
              <a:t>| </a:t>
            </a:r>
            <a:r>
              <a:rPr lang="fr-FR" dirty="0">
                <a:solidFill>
                  <a:schemeClr val="bg2"/>
                </a:solidFill>
              </a:rPr>
              <a:t>Diapositive </a:t>
            </a:r>
            <a:fld id="{64979D66-E2B4-4A58-BBF0-245C7C778AD3}" type="slidenum">
              <a:rPr lang="fr-FR">
                <a:solidFill>
                  <a:schemeClr val="bg2"/>
                </a:solidFill>
              </a:rPr>
              <a:pPr>
                <a:defRPr/>
              </a:pPr>
              <a:t>14</a:t>
            </a:fld>
            <a:r>
              <a:rPr lang="fr-FR" dirty="0">
                <a:solidFill>
                  <a:schemeClr val="bg2"/>
                </a:solidFill>
              </a:rPr>
              <a:t> </a:t>
            </a:r>
            <a:r>
              <a:rPr lang="fr-FR" dirty="0"/>
              <a:t>|</a:t>
            </a:r>
          </a:p>
        </p:txBody>
      </p:sp>
      <p:pic>
        <p:nvPicPr>
          <p:cNvPr id="2355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7688" y="3916806"/>
            <a:ext cx="2481262"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0" y="1202181"/>
            <a:ext cx="16525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7688" y="1130743"/>
            <a:ext cx="3268662"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3325" y="3634231"/>
            <a:ext cx="1109663"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5813" y="3845368"/>
            <a:ext cx="2938462"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a:xfrm>
            <a:off x="7716838" y="5505893"/>
            <a:ext cx="785812" cy="307975"/>
          </a:xfrm>
          <a:prstGeom prst="rect">
            <a:avLst/>
          </a:prstGeom>
          <a:noFill/>
        </p:spPr>
        <p:txBody>
          <a:bodyPr>
            <a:spAutoFit/>
          </a:bodyPr>
          <a:lstStyle/>
          <a:p>
            <a:pPr>
              <a:defRPr/>
            </a:pPr>
            <a:r>
              <a:rPr lang="de-CH" sz="1400" dirty="0">
                <a:latin typeface="+mj-lt"/>
                <a:ea typeface="+mn-ea"/>
              </a:rPr>
              <a:t>1804</a:t>
            </a:r>
          </a:p>
        </p:txBody>
      </p:sp>
    </p:spTree>
    <p:extLst>
      <p:ext uri="{BB962C8B-B14F-4D97-AF65-F5344CB8AC3E}">
        <p14:creationId xmlns:p14="http://schemas.microsoft.com/office/powerpoint/2010/main" val="32021825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4"/>
          <p:cNvSpPr>
            <a:spLocks noGrp="1" noChangeArrowheads="1"/>
          </p:cNvSpPr>
          <p:nvPr>
            <p:ph type="title"/>
          </p:nvPr>
        </p:nvSpPr>
        <p:spPr bwMode="auto">
          <a:xfrm>
            <a:off x="457200" y="414337"/>
            <a:ext cx="8229600" cy="6429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CH" altLang="fr-FR" sz="2400" dirty="0" smtClean="0"/>
              <a:t>Alte Orte – Untertanengebiete und gemeine Herrschaften</a:t>
            </a:r>
            <a:endParaRPr lang="de-DE" altLang="fr-FR" sz="2400" dirty="0" smtClean="0"/>
          </a:p>
        </p:txBody>
      </p:sp>
      <p:sp>
        <p:nvSpPr>
          <p:cNvPr id="126979" name="AutoShape 7">
            <a:hlinkClick r:id="rId3" action="ppaction://hlinksldjump" highlightClick="1"/>
          </p:cNvPr>
          <p:cNvSpPr>
            <a:spLocks noChangeArrowheads="1"/>
          </p:cNvSpPr>
          <p:nvPr/>
        </p:nvSpPr>
        <p:spPr bwMode="auto">
          <a:xfrm>
            <a:off x="8358188" y="6157913"/>
            <a:ext cx="500062" cy="371475"/>
          </a:xfrm>
          <a:prstGeom prst="actionButtonBackPrevious">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i="1">
                <a:solidFill>
                  <a:schemeClr val="tx1"/>
                </a:solidFill>
                <a:latin typeface="Arial Unicode MS" panose="020B0604020202020204" pitchFamily="34" charset="-128"/>
              </a:defRPr>
            </a:lvl1pPr>
            <a:lvl2pPr marL="742950" indent="-285750">
              <a:defRPr i="1">
                <a:solidFill>
                  <a:schemeClr val="tx1"/>
                </a:solidFill>
                <a:latin typeface="Arial Unicode MS" panose="020B0604020202020204" pitchFamily="34" charset="-128"/>
              </a:defRPr>
            </a:lvl2pPr>
            <a:lvl3pPr marL="1143000" indent="-228600">
              <a:defRPr i="1">
                <a:solidFill>
                  <a:schemeClr val="tx1"/>
                </a:solidFill>
                <a:latin typeface="Arial Unicode MS" panose="020B0604020202020204" pitchFamily="34" charset="-128"/>
              </a:defRPr>
            </a:lvl3pPr>
            <a:lvl4pPr marL="1600200" indent="-228600">
              <a:defRPr i="1">
                <a:solidFill>
                  <a:schemeClr val="tx1"/>
                </a:solidFill>
                <a:latin typeface="Arial Unicode MS" panose="020B0604020202020204" pitchFamily="34" charset="-128"/>
              </a:defRPr>
            </a:lvl4pPr>
            <a:lvl5pPr marL="2057400" indent="-228600">
              <a:defRPr i="1">
                <a:solidFill>
                  <a:schemeClr val="tx1"/>
                </a:solidFill>
                <a:latin typeface="Arial Unicode MS" panose="020B0604020202020204" pitchFamily="34" charset="-128"/>
              </a:defRPr>
            </a:lvl5pPr>
            <a:lvl6pPr marL="2514600" indent="-228600" eaLnBrk="0" fontAlgn="base" hangingPunct="0">
              <a:spcBef>
                <a:spcPct val="0"/>
              </a:spcBef>
              <a:spcAft>
                <a:spcPct val="0"/>
              </a:spcAft>
              <a:defRPr i="1">
                <a:solidFill>
                  <a:schemeClr val="tx1"/>
                </a:solidFill>
                <a:latin typeface="Arial Unicode MS" panose="020B0604020202020204" pitchFamily="34" charset="-128"/>
              </a:defRPr>
            </a:lvl6pPr>
            <a:lvl7pPr marL="2971800" indent="-228600" eaLnBrk="0" fontAlgn="base" hangingPunct="0">
              <a:spcBef>
                <a:spcPct val="0"/>
              </a:spcBef>
              <a:spcAft>
                <a:spcPct val="0"/>
              </a:spcAft>
              <a:defRPr i="1">
                <a:solidFill>
                  <a:schemeClr val="tx1"/>
                </a:solidFill>
                <a:latin typeface="Arial Unicode MS" panose="020B0604020202020204" pitchFamily="34" charset="-128"/>
              </a:defRPr>
            </a:lvl7pPr>
            <a:lvl8pPr marL="3429000" indent="-228600" eaLnBrk="0" fontAlgn="base" hangingPunct="0">
              <a:spcBef>
                <a:spcPct val="0"/>
              </a:spcBef>
              <a:spcAft>
                <a:spcPct val="0"/>
              </a:spcAft>
              <a:defRPr i="1">
                <a:solidFill>
                  <a:schemeClr val="tx1"/>
                </a:solidFill>
                <a:latin typeface="Arial Unicode MS" panose="020B0604020202020204" pitchFamily="34" charset="-128"/>
              </a:defRPr>
            </a:lvl8pPr>
            <a:lvl9pPr marL="3886200" indent="-228600" eaLnBrk="0" fontAlgn="base" hangingPunct="0">
              <a:spcBef>
                <a:spcPct val="0"/>
              </a:spcBef>
              <a:spcAft>
                <a:spcPct val="0"/>
              </a:spcAft>
              <a:defRPr i="1">
                <a:solidFill>
                  <a:schemeClr val="tx1"/>
                </a:solidFill>
                <a:latin typeface="Arial Unicode MS" panose="020B0604020202020204" pitchFamily="34" charset="-128"/>
              </a:defRPr>
            </a:lvl9pPr>
          </a:lstStyle>
          <a:p>
            <a:pPr eaLnBrk="1" hangingPunct="1"/>
            <a:endParaRPr lang="de-CH" altLang="fr-FR"/>
          </a:p>
        </p:txBody>
      </p:sp>
      <p:sp>
        <p:nvSpPr>
          <p:cNvPr id="126980" name="Inhaltsplatzhalter 4"/>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tLang="fr-FR" smtClean="0"/>
          </a:p>
        </p:txBody>
      </p:sp>
      <p:pic>
        <p:nvPicPr>
          <p:cNvPr id="12698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5062" y="1300849"/>
            <a:ext cx="6873875" cy="454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73331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bwMode="auto">
          <a:xfrm>
            <a:off x="0" y="332656"/>
            <a:ext cx="9144000" cy="528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CH" altLang="fr-FR" sz="2400" dirty="0" smtClean="0">
                <a:solidFill>
                  <a:schemeClr val="tx1"/>
                </a:solidFill>
              </a:rPr>
              <a:t>Untergang der Eidgenossenschaft – helvetische Revolution</a:t>
            </a:r>
            <a:endParaRPr lang="de-DE" altLang="fr-FR" sz="2400" dirty="0" smtClean="0">
              <a:solidFill>
                <a:schemeClr val="tx1"/>
              </a:solidFill>
            </a:endParaRPr>
          </a:p>
        </p:txBody>
      </p:sp>
      <p:sp>
        <p:nvSpPr>
          <p:cNvPr id="124931" name="Rectangle 3"/>
          <p:cNvSpPr>
            <a:spLocks noGrp="1" noChangeArrowheads="1"/>
          </p:cNvSpPr>
          <p:nvPr>
            <p:ph type="body" idx="1"/>
          </p:nvPr>
        </p:nvSpPr>
        <p:spPr bwMode="auto">
          <a:xfrm>
            <a:off x="539552" y="1412776"/>
            <a:ext cx="8229600" cy="4397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pPr>
            <a:r>
              <a:rPr lang="de-CH" altLang="fr-FR" sz="2400" dirty="0" smtClean="0"/>
              <a:t>Missstände (Oligarchie und Ausbeutung)</a:t>
            </a:r>
          </a:p>
          <a:p>
            <a:pPr eaLnBrk="1" hangingPunct="1">
              <a:lnSpc>
                <a:spcPct val="90000"/>
              </a:lnSpc>
            </a:pPr>
            <a:r>
              <a:rPr lang="de-CH" altLang="fr-FR" sz="2400" dirty="0" smtClean="0"/>
              <a:t>Untertanenaufstände </a:t>
            </a:r>
          </a:p>
          <a:p>
            <a:pPr eaLnBrk="1" hangingPunct="1">
              <a:lnSpc>
                <a:spcPct val="90000"/>
              </a:lnSpc>
            </a:pPr>
            <a:r>
              <a:rPr lang="de-CH" altLang="fr-FR" sz="2400" dirty="0" smtClean="0"/>
              <a:t>Aufklärung (Diderot, Voltaire, Rousseau) – staatsbürgerliche Gesellschaften</a:t>
            </a:r>
          </a:p>
          <a:p>
            <a:pPr eaLnBrk="1" hangingPunct="1">
              <a:lnSpc>
                <a:spcPct val="90000"/>
              </a:lnSpc>
            </a:pPr>
            <a:r>
              <a:rPr lang="de-CH" altLang="fr-FR" sz="2400" dirty="0" smtClean="0"/>
              <a:t>Französische Revolution 1789 </a:t>
            </a:r>
          </a:p>
          <a:p>
            <a:pPr eaLnBrk="1" hangingPunct="1">
              <a:lnSpc>
                <a:spcPct val="90000"/>
              </a:lnSpc>
            </a:pPr>
            <a:r>
              <a:rPr lang="de-CH" altLang="fr-FR" sz="2400" dirty="0" smtClean="0"/>
              <a:t>Einmarsch der Franzosen unter Napoleon (25. Jan. 1798)</a:t>
            </a:r>
          </a:p>
          <a:p>
            <a:pPr eaLnBrk="1" hangingPunct="1">
              <a:lnSpc>
                <a:spcPct val="90000"/>
              </a:lnSpc>
            </a:pPr>
            <a:r>
              <a:rPr lang="de-CH" altLang="fr-FR" sz="2400" dirty="0" smtClean="0"/>
              <a:t>Am 4. April 1798 gab es keine Untertanengebiete mehr, am 12. April wurde die unteilbare Helvetische Republik propagiert</a:t>
            </a:r>
          </a:p>
          <a:p>
            <a:pPr eaLnBrk="1" hangingPunct="1">
              <a:lnSpc>
                <a:spcPct val="90000"/>
              </a:lnSpc>
            </a:pPr>
            <a:endParaRPr lang="de-CH" altLang="fr-FR" sz="2400" dirty="0" smtClean="0"/>
          </a:p>
          <a:p>
            <a:pPr eaLnBrk="1" hangingPunct="1">
              <a:lnSpc>
                <a:spcPct val="90000"/>
              </a:lnSpc>
            </a:pPr>
            <a:endParaRPr lang="de-DE" altLang="fr-FR" sz="2800" dirty="0" smtClean="0"/>
          </a:p>
        </p:txBody>
      </p:sp>
    </p:spTree>
    <p:extLst>
      <p:ext uri="{BB962C8B-B14F-4D97-AF65-F5344CB8AC3E}">
        <p14:creationId xmlns:p14="http://schemas.microsoft.com/office/powerpoint/2010/main" val="28668929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el 1"/>
          <p:cNvSpPr>
            <a:spLocks noGrp="1"/>
          </p:cNvSpPr>
          <p:nvPr>
            <p:ph type="title"/>
          </p:nvPr>
        </p:nvSpPr>
        <p:spPr>
          <a:xfrm>
            <a:off x="827584" y="692696"/>
            <a:ext cx="7092950" cy="423863"/>
          </a:xfrm>
        </p:spPr>
        <p:txBody>
          <a:bodyPr/>
          <a:lstStyle/>
          <a:p>
            <a:pPr eaLnBrk="1" hangingPunct="1"/>
            <a:r>
              <a:rPr lang="en-GB" altLang="de-DE" sz="2400" dirty="0" err="1" smtClean="0"/>
              <a:t>Französische</a:t>
            </a:r>
            <a:r>
              <a:rPr lang="en-GB" altLang="de-DE" sz="2400" dirty="0" smtClean="0"/>
              <a:t> </a:t>
            </a:r>
            <a:r>
              <a:rPr lang="en-GB" altLang="de-DE" sz="2400" dirty="0" err="1" smtClean="0"/>
              <a:t>Truppen</a:t>
            </a:r>
            <a:r>
              <a:rPr lang="en-GB" altLang="de-DE" sz="2400" dirty="0" smtClean="0"/>
              <a:t> </a:t>
            </a:r>
            <a:r>
              <a:rPr lang="en-GB" altLang="de-DE" sz="2400" dirty="0" err="1" smtClean="0"/>
              <a:t>besetzen</a:t>
            </a:r>
            <a:r>
              <a:rPr lang="en-GB" altLang="de-DE" sz="2400" dirty="0" smtClean="0"/>
              <a:t> die </a:t>
            </a:r>
            <a:r>
              <a:rPr lang="en-GB" altLang="de-DE" sz="2400" dirty="0" err="1" smtClean="0"/>
              <a:t>Schweiz</a:t>
            </a:r>
            <a:r>
              <a:rPr lang="en-GB" altLang="de-DE" sz="2400" dirty="0" smtClean="0"/>
              <a:t> und </a:t>
            </a:r>
            <a:r>
              <a:rPr lang="en-GB" altLang="de-DE" sz="2400" dirty="0" err="1" smtClean="0"/>
              <a:t>verkünden</a:t>
            </a:r>
            <a:r>
              <a:rPr lang="en-GB" altLang="de-DE" sz="2400" dirty="0" smtClean="0"/>
              <a:t> die </a:t>
            </a:r>
            <a:r>
              <a:rPr lang="en-GB" altLang="de-DE" sz="2400" dirty="0" err="1" smtClean="0"/>
              <a:t>Helvetische</a:t>
            </a:r>
            <a:r>
              <a:rPr lang="en-GB" altLang="de-DE" sz="2400" dirty="0" smtClean="0"/>
              <a:t> </a:t>
            </a:r>
            <a:r>
              <a:rPr lang="en-GB" altLang="de-DE" sz="2400" dirty="0" err="1" smtClean="0"/>
              <a:t>Republik</a:t>
            </a:r>
            <a:r>
              <a:rPr lang="en-GB" altLang="de-DE" sz="2400" dirty="0" smtClean="0"/>
              <a:t> (1798-1803)</a:t>
            </a:r>
          </a:p>
        </p:txBody>
      </p:sp>
      <p:pic>
        <p:nvPicPr>
          <p:cNvPr id="2765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072063" y="1928813"/>
            <a:ext cx="3009900" cy="3667125"/>
          </a:xfrm>
          <a:noFill/>
        </p:spPr>
      </p:pic>
      <p:sp>
        <p:nvSpPr>
          <p:cNvPr id="5" name="Foliennummernplatzhalter 4"/>
          <p:cNvSpPr>
            <a:spLocks noGrp="1"/>
          </p:cNvSpPr>
          <p:nvPr>
            <p:ph type="sldNum" sz="quarter" idx="4294967295"/>
          </p:nvPr>
        </p:nvSpPr>
        <p:spPr>
          <a:xfrm>
            <a:off x="2819400" y="6200775"/>
            <a:ext cx="2832100" cy="309563"/>
          </a:xfrm>
          <a:prstGeom prst="rect">
            <a:avLst/>
          </a:prstGeom>
        </p:spPr>
        <p:txBody>
          <a:bodyPr/>
          <a:lstStyle/>
          <a:p>
            <a:pPr>
              <a:defRPr/>
            </a:pPr>
            <a:r>
              <a:rPr lang="fr-FR" dirty="0"/>
              <a:t>| </a:t>
            </a:r>
            <a:r>
              <a:rPr lang="fr-FR" dirty="0">
                <a:solidFill>
                  <a:schemeClr val="bg2"/>
                </a:solidFill>
              </a:rPr>
              <a:t>Diapositive </a:t>
            </a:r>
            <a:fld id="{4D399DCB-3106-41EF-B98E-407CC3A07EDB}" type="slidenum">
              <a:rPr lang="fr-FR">
                <a:solidFill>
                  <a:schemeClr val="bg2"/>
                </a:solidFill>
              </a:rPr>
              <a:pPr>
                <a:defRPr/>
              </a:pPr>
              <a:t>17</a:t>
            </a:fld>
            <a:r>
              <a:rPr lang="fr-FR" dirty="0">
                <a:solidFill>
                  <a:schemeClr val="bg2"/>
                </a:solidFill>
              </a:rPr>
              <a:t> </a:t>
            </a:r>
            <a:r>
              <a:rPr lang="fr-FR" dirty="0"/>
              <a:t>|</a:t>
            </a:r>
          </a:p>
        </p:txBody>
      </p:sp>
      <p:pic>
        <p:nvPicPr>
          <p:cNvPr id="2765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813" y="2357438"/>
            <a:ext cx="3670300"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63914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4"/>
          <p:cNvSpPr>
            <a:spLocks noGrp="1" noChangeArrowheads="1"/>
          </p:cNvSpPr>
          <p:nvPr>
            <p:ph type="title"/>
          </p:nvPr>
        </p:nvSpPr>
        <p:spPr bwMode="auto">
          <a:xfrm>
            <a:off x="467544" y="548680"/>
            <a:ext cx="24003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CH" altLang="fr-FR" sz="2000" dirty="0" smtClean="0"/>
              <a:t>1815</a:t>
            </a:r>
            <a:endParaRPr lang="de-DE" altLang="fr-FR" sz="2000" dirty="0" smtClean="0"/>
          </a:p>
        </p:txBody>
      </p:sp>
      <p:sp>
        <p:nvSpPr>
          <p:cNvPr id="137219" name="AutoShape 6">
            <a:hlinkClick r:id="rId3" action="ppaction://hlinksldjump" highlightClick="1"/>
          </p:cNvPr>
          <p:cNvSpPr>
            <a:spLocks noChangeArrowheads="1"/>
          </p:cNvSpPr>
          <p:nvPr/>
        </p:nvSpPr>
        <p:spPr bwMode="auto">
          <a:xfrm>
            <a:off x="8215313" y="6072188"/>
            <a:ext cx="628650" cy="371475"/>
          </a:xfrm>
          <a:prstGeom prst="actionButtonBackPrevious">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i="1">
                <a:solidFill>
                  <a:schemeClr val="tx1"/>
                </a:solidFill>
                <a:latin typeface="Arial Unicode MS" panose="020B0604020202020204" pitchFamily="34" charset="-128"/>
              </a:defRPr>
            </a:lvl1pPr>
            <a:lvl2pPr marL="742950" indent="-285750">
              <a:defRPr i="1">
                <a:solidFill>
                  <a:schemeClr val="tx1"/>
                </a:solidFill>
                <a:latin typeface="Arial Unicode MS" panose="020B0604020202020204" pitchFamily="34" charset="-128"/>
              </a:defRPr>
            </a:lvl2pPr>
            <a:lvl3pPr marL="1143000" indent="-228600">
              <a:defRPr i="1">
                <a:solidFill>
                  <a:schemeClr val="tx1"/>
                </a:solidFill>
                <a:latin typeface="Arial Unicode MS" panose="020B0604020202020204" pitchFamily="34" charset="-128"/>
              </a:defRPr>
            </a:lvl3pPr>
            <a:lvl4pPr marL="1600200" indent="-228600">
              <a:defRPr i="1">
                <a:solidFill>
                  <a:schemeClr val="tx1"/>
                </a:solidFill>
                <a:latin typeface="Arial Unicode MS" panose="020B0604020202020204" pitchFamily="34" charset="-128"/>
              </a:defRPr>
            </a:lvl4pPr>
            <a:lvl5pPr marL="2057400" indent="-228600">
              <a:defRPr i="1">
                <a:solidFill>
                  <a:schemeClr val="tx1"/>
                </a:solidFill>
                <a:latin typeface="Arial Unicode MS" panose="020B0604020202020204" pitchFamily="34" charset="-128"/>
              </a:defRPr>
            </a:lvl5pPr>
            <a:lvl6pPr marL="2514600" indent="-228600" eaLnBrk="0" fontAlgn="base" hangingPunct="0">
              <a:spcBef>
                <a:spcPct val="0"/>
              </a:spcBef>
              <a:spcAft>
                <a:spcPct val="0"/>
              </a:spcAft>
              <a:defRPr i="1">
                <a:solidFill>
                  <a:schemeClr val="tx1"/>
                </a:solidFill>
                <a:latin typeface="Arial Unicode MS" panose="020B0604020202020204" pitchFamily="34" charset="-128"/>
              </a:defRPr>
            </a:lvl6pPr>
            <a:lvl7pPr marL="2971800" indent="-228600" eaLnBrk="0" fontAlgn="base" hangingPunct="0">
              <a:spcBef>
                <a:spcPct val="0"/>
              </a:spcBef>
              <a:spcAft>
                <a:spcPct val="0"/>
              </a:spcAft>
              <a:defRPr i="1">
                <a:solidFill>
                  <a:schemeClr val="tx1"/>
                </a:solidFill>
                <a:latin typeface="Arial Unicode MS" panose="020B0604020202020204" pitchFamily="34" charset="-128"/>
              </a:defRPr>
            </a:lvl7pPr>
            <a:lvl8pPr marL="3429000" indent="-228600" eaLnBrk="0" fontAlgn="base" hangingPunct="0">
              <a:spcBef>
                <a:spcPct val="0"/>
              </a:spcBef>
              <a:spcAft>
                <a:spcPct val="0"/>
              </a:spcAft>
              <a:defRPr i="1">
                <a:solidFill>
                  <a:schemeClr val="tx1"/>
                </a:solidFill>
                <a:latin typeface="Arial Unicode MS" panose="020B0604020202020204" pitchFamily="34" charset="-128"/>
              </a:defRPr>
            </a:lvl8pPr>
            <a:lvl9pPr marL="3886200" indent="-228600" eaLnBrk="0" fontAlgn="base" hangingPunct="0">
              <a:spcBef>
                <a:spcPct val="0"/>
              </a:spcBef>
              <a:spcAft>
                <a:spcPct val="0"/>
              </a:spcAft>
              <a:defRPr i="1">
                <a:solidFill>
                  <a:schemeClr val="tx1"/>
                </a:solidFill>
                <a:latin typeface="Arial Unicode MS" panose="020B0604020202020204" pitchFamily="34" charset="-128"/>
              </a:defRPr>
            </a:lvl9pPr>
          </a:lstStyle>
          <a:p>
            <a:pPr eaLnBrk="1" hangingPunct="1"/>
            <a:endParaRPr lang="de-CH" altLang="fr-FR"/>
          </a:p>
        </p:txBody>
      </p:sp>
      <p:sp>
        <p:nvSpPr>
          <p:cNvPr id="137220" name="Inhaltsplatzhalter 4"/>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tLang="fr-FR" dirty="0" smtClean="0"/>
          </a:p>
        </p:txBody>
      </p:sp>
      <p:pic>
        <p:nvPicPr>
          <p:cNvPr id="137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880" y="188640"/>
            <a:ext cx="3459162"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53093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4"/>
          <p:cNvSpPr>
            <a:spLocks noGrp="1" noChangeArrowheads="1"/>
          </p:cNvSpPr>
          <p:nvPr>
            <p:ph type="title"/>
          </p:nvPr>
        </p:nvSpPr>
        <p:spPr bwMode="auto">
          <a:xfrm>
            <a:off x="323528" y="1052736"/>
            <a:ext cx="2588344" cy="3128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CH" altLang="fr-FR" sz="1800" dirty="0" smtClean="0"/>
              <a:t>Das Wachsen der Eidgenossenschaft</a:t>
            </a:r>
            <a:endParaRPr lang="de-DE" altLang="fr-FR" sz="1800" dirty="0" smtClean="0"/>
          </a:p>
        </p:txBody>
      </p:sp>
      <p:pic>
        <p:nvPicPr>
          <p:cNvPr id="13926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188640"/>
            <a:ext cx="3665537" cy="531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63365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el 1"/>
          <p:cNvSpPr>
            <a:spLocks noGrp="1"/>
          </p:cNvSpPr>
          <p:nvPr>
            <p:ph type="title"/>
          </p:nvPr>
        </p:nvSpPr>
        <p:spPr>
          <a:xfrm>
            <a:off x="1214438" y="642938"/>
            <a:ext cx="7378700" cy="309562"/>
          </a:xfrm>
        </p:spPr>
        <p:txBody>
          <a:bodyPr/>
          <a:lstStyle/>
          <a:p>
            <a:r>
              <a:rPr lang="en-GB" altLang="de-DE" sz="2400" dirty="0" smtClean="0"/>
              <a:t/>
            </a:r>
            <a:br>
              <a:rPr lang="en-GB" altLang="de-DE" sz="2400" dirty="0" smtClean="0"/>
            </a:br>
            <a:r>
              <a:rPr lang="en-GB" altLang="de-DE" sz="2400" dirty="0" err="1" smtClean="0"/>
              <a:t>Direkte</a:t>
            </a:r>
            <a:r>
              <a:rPr lang="en-GB" altLang="de-DE" sz="2400" dirty="0" smtClean="0"/>
              <a:t> </a:t>
            </a:r>
            <a:r>
              <a:rPr lang="en-GB" altLang="de-DE" sz="2400" dirty="0" err="1" smtClean="0"/>
              <a:t>Demokratie</a:t>
            </a:r>
            <a:r>
              <a:rPr lang="en-GB" altLang="de-DE" sz="2400" dirty="0" smtClean="0"/>
              <a:t> = </a:t>
            </a:r>
            <a:r>
              <a:rPr lang="en-GB" altLang="de-DE" sz="2400" dirty="0" err="1" smtClean="0"/>
              <a:t>Versammlungsdemokratie</a:t>
            </a:r>
            <a:endParaRPr lang="en-GB" altLang="de-DE" dirty="0" smtClean="0"/>
          </a:p>
        </p:txBody>
      </p:sp>
      <p:pic>
        <p:nvPicPr>
          <p:cNvPr id="276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50" y="1662113"/>
            <a:ext cx="40005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3" y="1643063"/>
            <a:ext cx="446405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p:cNvSpPr txBox="1"/>
          <p:nvPr/>
        </p:nvSpPr>
        <p:spPr>
          <a:xfrm>
            <a:off x="285750" y="4786313"/>
            <a:ext cx="785813" cy="461962"/>
          </a:xfrm>
          <a:prstGeom prst="rect">
            <a:avLst/>
          </a:prstGeom>
          <a:noFill/>
        </p:spPr>
        <p:txBody>
          <a:bodyPr>
            <a:spAutoFit/>
          </a:bodyPr>
          <a:lstStyle/>
          <a:p>
            <a:pPr>
              <a:defRPr/>
            </a:pPr>
            <a:r>
              <a:rPr lang="de-CH" dirty="0">
                <a:latin typeface="+mj-lt"/>
              </a:rPr>
              <a:t>AI</a:t>
            </a:r>
          </a:p>
        </p:txBody>
      </p:sp>
      <p:sp>
        <p:nvSpPr>
          <p:cNvPr id="7" name="Textfeld 6"/>
          <p:cNvSpPr txBox="1"/>
          <p:nvPr/>
        </p:nvSpPr>
        <p:spPr>
          <a:xfrm>
            <a:off x="8072438" y="4857750"/>
            <a:ext cx="785812" cy="461963"/>
          </a:xfrm>
          <a:prstGeom prst="rect">
            <a:avLst/>
          </a:prstGeom>
          <a:noFill/>
        </p:spPr>
        <p:txBody>
          <a:bodyPr>
            <a:spAutoFit/>
          </a:bodyPr>
          <a:lstStyle/>
          <a:p>
            <a:pPr algn="r">
              <a:defRPr/>
            </a:pPr>
            <a:r>
              <a:rPr lang="de-CH" dirty="0">
                <a:latin typeface="+mj-lt"/>
              </a:rPr>
              <a:t>GL</a:t>
            </a:r>
          </a:p>
        </p:txBody>
      </p:sp>
      <p:pic>
        <p:nvPicPr>
          <p:cNvPr id="1434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6063" y="3929063"/>
            <a:ext cx="357187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Gerade Verbindung mit Pfeil 8"/>
          <p:cNvCxnSpPr>
            <a:cxnSpLocks noChangeShapeType="1"/>
          </p:cNvCxnSpPr>
          <p:nvPr/>
        </p:nvCxnSpPr>
        <p:spPr bwMode="auto">
          <a:xfrm flipV="1">
            <a:off x="1000125" y="4714875"/>
            <a:ext cx="4214813" cy="35718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1" name="Gerade Verbindung mit Pfeil 10"/>
          <p:cNvCxnSpPr>
            <a:cxnSpLocks noChangeShapeType="1"/>
          </p:cNvCxnSpPr>
          <p:nvPr/>
        </p:nvCxnSpPr>
        <p:spPr bwMode="auto">
          <a:xfrm rot="10800000">
            <a:off x="5072063" y="4929188"/>
            <a:ext cx="2928937" cy="14287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8149386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343"/>
                                        </p:tgtEl>
                                        <p:attrNameLst>
                                          <p:attrName>style.visibility</p:attrName>
                                        </p:attrNameLst>
                                      </p:cBhvr>
                                      <p:to>
                                        <p:strVal val="visible"/>
                                      </p:to>
                                    </p:set>
                                    <p:anim calcmode="lin" valueType="num">
                                      <p:cBhvr additive="base">
                                        <p:cTn id="11" dur="500" fill="hold"/>
                                        <p:tgtEl>
                                          <p:spTgt spid="14343"/>
                                        </p:tgtEl>
                                        <p:attrNameLst>
                                          <p:attrName>ppt_x</p:attrName>
                                        </p:attrNameLst>
                                      </p:cBhvr>
                                      <p:tavLst>
                                        <p:tav tm="0">
                                          <p:val>
                                            <p:strVal val="#ppt_x"/>
                                          </p:val>
                                        </p:tav>
                                        <p:tav tm="100000">
                                          <p:val>
                                            <p:strVal val="#ppt_x"/>
                                          </p:val>
                                        </p:tav>
                                      </p:tavLst>
                                    </p:anim>
                                    <p:anim calcmode="lin" valueType="num">
                                      <p:cBhvr additive="base">
                                        <p:cTn id="12" dur="500" fill="hold"/>
                                        <p:tgtEl>
                                          <p:spTgt spid="1434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Restauration und Regeneration</a:t>
            </a:r>
            <a:endParaRPr lang="de-CH" dirty="0"/>
          </a:p>
        </p:txBody>
      </p:sp>
      <p:pic>
        <p:nvPicPr>
          <p:cNvPr id="4" name="Inhaltsplatzhalter 3"/>
          <p:cNvPicPr>
            <a:picLocks noGrp="1" noChangeAspect="1"/>
          </p:cNvPicPr>
          <p:nvPr>
            <p:ph idx="1"/>
          </p:nvPr>
        </p:nvPicPr>
        <p:blipFill>
          <a:blip r:embed="rId2"/>
          <a:stretch>
            <a:fillRect/>
          </a:stretch>
        </p:blipFill>
        <p:spPr>
          <a:xfrm>
            <a:off x="323528" y="2421559"/>
            <a:ext cx="3739675" cy="3345160"/>
          </a:xfrm>
          <a:prstGeom prst="rect">
            <a:avLst/>
          </a:prstGeom>
        </p:spPr>
      </p:pic>
      <p:pic>
        <p:nvPicPr>
          <p:cNvPr id="5" name="Grafik 4"/>
          <p:cNvPicPr>
            <a:picLocks noChangeAspect="1"/>
          </p:cNvPicPr>
          <p:nvPr/>
        </p:nvPicPr>
        <p:blipFill>
          <a:blip r:embed="rId3"/>
          <a:stretch>
            <a:fillRect/>
          </a:stretch>
        </p:blipFill>
        <p:spPr>
          <a:xfrm>
            <a:off x="2771800" y="1988840"/>
            <a:ext cx="6008963" cy="2448272"/>
          </a:xfrm>
          <a:prstGeom prst="rect">
            <a:avLst/>
          </a:prstGeom>
        </p:spPr>
      </p:pic>
    </p:spTree>
    <p:extLst>
      <p:ext uri="{BB962C8B-B14F-4D97-AF65-F5344CB8AC3E}">
        <p14:creationId xmlns:p14="http://schemas.microsoft.com/office/powerpoint/2010/main" val="9567683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el 1"/>
          <p:cNvSpPr>
            <a:spLocks noGrp="1"/>
          </p:cNvSpPr>
          <p:nvPr>
            <p:ph type="title"/>
          </p:nvPr>
        </p:nvSpPr>
        <p:spPr/>
        <p:txBody>
          <a:bodyPr/>
          <a:lstStyle/>
          <a:p>
            <a:pPr eaLnBrk="1" hangingPunct="1"/>
            <a:endParaRPr lang="de-CH" altLang="de-DE" smtClean="0"/>
          </a:p>
        </p:txBody>
      </p:sp>
      <p:sp>
        <p:nvSpPr>
          <p:cNvPr id="35843" name="Inhaltsplatzhalter 2"/>
          <p:cNvSpPr>
            <a:spLocks noGrp="1"/>
          </p:cNvSpPr>
          <p:nvPr>
            <p:ph idx="1"/>
          </p:nvPr>
        </p:nvSpPr>
        <p:spPr/>
        <p:txBody>
          <a:bodyPr/>
          <a:lstStyle/>
          <a:p>
            <a:pPr eaLnBrk="1" hangingPunct="1"/>
            <a:endParaRPr lang="de-CH" altLang="de-DE" smtClean="0"/>
          </a:p>
        </p:txBody>
      </p:sp>
      <p:sp>
        <p:nvSpPr>
          <p:cNvPr id="4" name="Foliennummernplatzhalter 3"/>
          <p:cNvSpPr>
            <a:spLocks noGrp="1"/>
          </p:cNvSpPr>
          <p:nvPr>
            <p:ph type="sldNum" sz="quarter" idx="4294967295"/>
          </p:nvPr>
        </p:nvSpPr>
        <p:spPr>
          <a:xfrm>
            <a:off x="2819400" y="6200775"/>
            <a:ext cx="2905125" cy="309563"/>
          </a:xfrm>
          <a:prstGeom prst="rect">
            <a:avLst/>
          </a:prstGeom>
        </p:spPr>
        <p:txBody>
          <a:bodyPr/>
          <a:lstStyle/>
          <a:p>
            <a:pPr>
              <a:defRPr/>
            </a:pPr>
            <a:r>
              <a:rPr lang="fr-FR"/>
              <a:t>| </a:t>
            </a:r>
            <a:r>
              <a:rPr lang="fr-FR">
                <a:solidFill>
                  <a:schemeClr val="bg2"/>
                </a:solidFill>
              </a:rPr>
              <a:t>Diapositive </a:t>
            </a:r>
            <a:fld id="{F2C7575B-9040-4D74-9AED-4340D35ADCDA}" type="slidenum">
              <a:rPr lang="fr-FR">
                <a:solidFill>
                  <a:schemeClr val="bg2"/>
                </a:solidFill>
              </a:rPr>
              <a:pPr>
                <a:defRPr/>
              </a:pPr>
              <a:t>21</a:t>
            </a:fld>
            <a:r>
              <a:rPr lang="fr-FR">
                <a:solidFill>
                  <a:schemeClr val="bg2"/>
                </a:solidFill>
              </a:rPr>
              <a:t> </a:t>
            </a:r>
            <a:r>
              <a:rPr lang="fr-FR"/>
              <a:t>|</a:t>
            </a:r>
          </a:p>
        </p:txBody>
      </p:sp>
      <p:pic>
        <p:nvPicPr>
          <p:cNvPr id="3584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428625"/>
            <a:ext cx="4595813"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25" y="1500188"/>
            <a:ext cx="3357563"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88" y="4643438"/>
            <a:ext cx="5715000"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75255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4"/>
          <p:cNvSpPr>
            <a:spLocks noGrp="1" noChangeArrowheads="1"/>
          </p:cNvSpPr>
          <p:nvPr>
            <p:ph type="title"/>
          </p:nvPr>
        </p:nvSpPr>
        <p:spPr bwMode="auto">
          <a:xfrm>
            <a:off x="457200" y="332656"/>
            <a:ext cx="8229600" cy="614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CH" altLang="fr-FR" sz="3200" dirty="0" smtClean="0"/>
              <a:t>Der </a:t>
            </a:r>
            <a:r>
              <a:rPr lang="de-CH" altLang="fr-FR" sz="3200" dirty="0" err="1" smtClean="0"/>
              <a:t>Sonderbundskrieg</a:t>
            </a:r>
            <a:endParaRPr lang="de-DE" altLang="fr-FR" sz="3200" dirty="0" smtClean="0"/>
          </a:p>
        </p:txBody>
      </p:sp>
      <p:sp>
        <p:nvSpPr>
          <p:cNvPr id="141315" name="AutoShape 6">
            <a:hlinkClick r:id="rId3" action="ppaction://hlinksldjump" highlightClick="1"/>
          </p:cNvPr>
          <p:cNvSpPr>
            <a:spLocks noChangeArrowheads="1"/>
          </p:cNvSpPr>
          <p:nvPr/>
        </p:nvSpPr>
        <p:spPr bwMode="auto">
          <a:xfrm>
            <a:off x="8215313" y="6072188"/>
            <a:ext cx="628650" cy="371475"/>
          </a:xfrm>
          <a:prstGeom prst="actionButtonBackPrevious">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i="1">
                <a:solidFill>
                  <a:schemeClr val="tx1"/>
                </a:solidFill>
                <a:latin typeface="Arial Unicode MS" panose="020B0604020202020204" pitchFamily="34" charset="-128"/>
              </a:defRPr>
            </a:lvl1pPr>
            <a:lvl2pPr marL="742950" indent="-285750">
              <a:defRPr i="1">
                <a:solidFill>
                  <a:schemeClr val="tx1"/>
                </a:solidFill>
                <a:latin typeface="Arial Unicode MS" panose="020B0604020202020204" pitchFamily="34" charset="-128"/>
              </a:defRPr>
            </a:lvl2pPr>
            <a:lvl3pPr marL="1143000" indent="-228600">
              <a:defRPr i="1">
                <a:solidFill>
                  <a:schemeClr val="tx1"/>
                </a:solidFill>
                <a:latin typeface="Arial Unicode MS" panose="020B0604020202020204" pitchFamily="34" charset="-128"/>
              </a:defRPr>
            </a:lvl3pPr>
            <a:lvl4pPr marL="1600200" indent="-228600">
              <a:defRPr i="1">
                <a:solidFill>
                  <a:schemeClr val="tx1"/>
                </a:solidFill>
                <a:latin typeface="Arial Unicode MS" panose="020B0604020202020204" pitchFamily="34" charset="-128"/>
              </a:defRPr>
            </a:lvl4pPr>
            <a:lvl5pPr marL="2057400" indent="-228600">
              <a:defRPr i="1">
                <a:solidFill>
                  <a:schemeClr val="tx1"/>
                </a:solidFill>
                <a:latin typeface="Arial Unicode MS" panose="020B0604020202020204" pitchFamily="34" charset="-128"/>
              </a:defRPr>
            </a:lvl5pPr>
            <a:lvl6pPr marL="2514600" indent="-228600" eaLnBrk="0" fontAlgn="base" hangingPunct="0">
              <a:spcBef>
                <a:spcPct val="0"/>
              </a:spcBef>
              <a:spcAft>
                <a:spcPct val="0"/>
              </a:spcAft>
              <a:defRPr i="1">
                <a:solidFill>
                  <a:schemeClr val="tx1"/>
                </a:solidFill>
                <a:latin typeface="Arial Unicode MS" panose="020B0604020202020204" pitchFamily="34" charset="-128"/>
              </a:defRPr>
            </a:lvl6pPr>
            <a:lvl7pPr marL="2971800" indent="-228600" eaLnBrk="0" fontAlgn="base" hangingPunct="0">
              <a:spcBef>
                <a:spcPct val="0"/>
              </a:spcBef>
              <a:spcAft>
                <a:spcPct val="0"/>
              </a:spcAft>
              <a:defRPr i="1">
                <a:solidFill>
                  <a:schemeClr val="tx1"/>
                </a:solidFill>
                <a:latin typeface="Arial Unicode MS" panose="020B0604020202020204" pitchFamily="34" charset="-128"/>
              </a:defRPr>
            </a:lvl7pPr>
            <a:lvl8pPr marL="3429000" indent="-228600" eaLnBrk="0" fontAlgn="base" hangingPunct="0">
              <a:spcBef>
                <a:spcPct val="0"/>
              </a:spcBef>
              <a:spcAft>
                <a:spcPct val="0"/>
              </a:spcAft>
              <a:defRPr i="1">
                <a:solidFill>
                  <a:schemeClr val="tx1"/>
                </a:solidFill>
                <a:latin typeface="Arial Unicode MS" panose="020B0604020202020204" pitchFamily="34" charset="-128"/>
              </a:defRPr>
            </a:lvl8pPr>
            <a:lvl9pPr marL="3886200" indent="-228600" eaLnBrk="0" fontAlgn="base" hangingPunct="0">
              <a:spcBef>
                <a:spcPct val="0"/>
              </a:spcBef>
              <a:spcAft>
                <a:spcPct val="0"/>
              </a:spcAft>
              <a:defRPr i="1">
                <a:solidFill>
                  <a:schemeClr val="tx1"/>
                </a:solidFill>
                <a:latin typeface="Arial Unicode MS" panose="020B0604020202020204" pitchFamily="34" charset="-128"/>
              </a:defRPr>
            </a:lvl9pPr>
          </a:lstStyle>
          <a:p>
            <a:pPr eaLnBrk="1" hangingPunct="1"/>
            <a:endParaRPr lang="de-CH" altLang="fr-FR"/>
          </a:p>
        </p:txBody>
      </p:sp>
      <p:sp>
        <p:nvSpPr>
          <p:cNvPr id="141316" name="Textfeld 4"/>
          <p:cNvSpPr txBox="1">
            <a:spLocks noChangeArrowheads="1"/>
          </p:cNvSpPr>
          <p:nvPr/>
        </p:nvSpPr>
        <p:spPr bwMode="auto">
          <a:xfrm>
            <a:off x="381000" y="5124450"/>
            <a:ext cx="1752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Unicode MS" panose="020B0604020202020204" pitchFamily="34" charset="-128"/>
              </a:defRPr>
            </a:lvl1pPr>
            <a:lvl2pPr marL="742950" indent="-285750">
              <a:defRPr i="1">
                <a:solidFill>
                  <a:schemeClr val="tx1"/>
                </a:solidFill>
                <a:latin typeface="Arial Unicode MS" panose="020B0604020202020204" pitchFamily="34" charset="-128"/>
              </a:defRPr>
            </a:lvl2pPr>
            <a:lvl3pPr marL="1143000" indent="-228600">
              <a:defRPr i="1">
                <a:solidFill>
                  <a:schemeClr val="tx1"/>
                </a:solidFill>
                <a:latin typeface="Arial Unicode MS" panose="020B0604020202020204" pitchFamily="34" charset="-128"/>
              </a:defRPr>
            </a:lvl3pPr>
            <a:lvl4pPr marL="1600200" indent="-228600">
              <a:defRPr i="1">
                <a:solidFill>
                  <a:schemeClr val="tx1"/>
                </a:solidFill>
                <a:latin typeface="Arial Unicode MS" panose="020B0604020202020204" pitchFamily="34" charset="-128"/>
              </a:defRPr>
            </a:lvl4pPr>
            <a:lvl5pPr marL="2057400" indent="-228600">
              <a:defRPr i="1">
                <a:solidFill>
                  <a:schemeClr val="tx1"/>
                </a:solidFill>
                <a:latin typeface="Arial Unicode MS" panose="020B0604020202020204" pitchFamily="34" charset="-128"/>
              </a:defRPr>
            </a:lvl5pPr>
            <a:lvl6pPr marL="2514600" indent="-228600" eaLnBrk="0" fontAlgn="base" hangingPunct="0">
              <a:spcBef>
                <a:spcPct val="0"/>
              </a:spcBef>
              <a:spcAft>
                <a:spcPct val="0"/>
              </a:spcAft>
              <a:defRPr i="1">
                <a:solidFill>
                  <a:schemeClr val="tx1"/>
                </a:solidFill>
                <a:latin typeface="Arial Unicode MS" panose="020B0604020202020204" pitchFamily="34" charset="-128"/>
              </a:defRPr>
            </a:lvl6pPr>
            <a:lvl7pPr marL="2971800" indent="-228600" eaLnBrk="0" fontAlgn="base" hangingPunct="0">
              <a:spcBef>
                <a:spcPct val="0"/>
              </a:spcBef>
              <a:spcAft>
                <a:spcPct val="0"/>
              </a:spcAft>
              <a:defRPr i="1">
                <a:solidFill>
                  <a:schemeClr val="tx1"/>
                </a:solidFill>
                <a:latin typeface="Arial Unicode MS" panose="020B0604020202020204" pitchFamily="34" charset="-128"/>
              </a:defRPr>
            </a:lvl7pPr>
            <a:lvl8pPr marL="3429000" indent="-228600" eaLnBrk="0" fontAlgn="base" hangingPunct="0">
              <a:spcBef>
                <a:spcPct val="0"/>
              </a:spcBef>
              <a:spcAft>
                <a:spcPct val="0"/>
              </a:spcAft>
              <a:defRPr i="1">
                <a:solidFill>
                  <a:schemeClr val="tx1"/>
                </a:solidFill>
                <a:latin typeface="Arial Unicode MS" panose="020B0604020202020204" pitchFamily="34" charset="-128"/>
              </a:defRPr>
            </a:lvl8pPr>
            <a:lvl9pPr marL="3886200" indent="-228600" eaLnBrk="0" fontAlgn="base" hangingPunct="0">
              <a:spcBef>
                <a:spcPct val="0"/>
              </a:spcBef>
              <a:spcAft>
                <a:spcPct val="0"/>
              </a:spcAft>
              <a:defRPr i="1">
                <a:solidFill>
                  <a:schemeClr val="tx1"/>
                </a:solidFill>
                <a:latin typeface="Arial Unicode MS" panose="020B0604020202020204" pitchFamily="34" charset="-128"/>
              </a:defRPr>
            </a:lvl9pPr>
          </a:lstStyle>
          <a:p>
            <a:pPr eaLnBrk="1" hangingPunct="1"/>
            <a:r>
              <a:rPr lang="de-CH" altLang="fr-FR" sz="1400">
                <a:solidFill>
                  <a:srgbClr val="FF0000"/>
                </a:solidFill>
              </a:rPr>
              <a:t>Vgl. Somm/Decurtins, TA vom 4.11.2007</a:t>
            </a:r>
          </a:p>
        </p:txBody>
      </p:sp>
      <p:sp>
        <p:nvSpPr>
          <p:cNvPr id="141317" name="Inhaltsplatzhalter 5"/>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tLang="fr-FR" dirty="0" smtClean="0"/>
          </a:p>
        </p:txBody>
      </p:sp>
      <p:pic>
        <p:nvPicPr>
          <p:cNvPr id="14131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776" y="1196752"/>
            <a:ext cx="4221163" cy="454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91872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Inhaltsplatzhalt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tLang="fr-FR" smtClean="0"/>
          </a:p>
        </p:txBody>
      </p:sp>
      <p:pic>
        <p:nvPicPr>
          <p:cNvPr id="143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975" y="827088"/>
            <a:ext cx="7764463"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89118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8600" y="33327"/>
            <a:ext cx="8686800" cy="990600"/>
          </a:xfrm>
        </p:spPr>
        <p:txBody>
          <a:bodyPr/>
          <a:lstStyle/>
          <a:p>
            <a:r>
              <a:rPr lang="de-CH" dirty="0" smtClean="0"/>
              <a:t>Inhalt</a:t>
            </a:r>
            <a:endParaRPr lang="de-CH" dirty="0"/>
          </a:p>
        </p:txBody>
      </p:sp>
      <p:sp>
        <p:nvSpPr>
          <p:cNvPr id="3" name="Inhaltsplatzhalter 2"/>
          <p:cNvSpPr>
            <a:spLocks noGrp="1"/>
          </p:cNvSpPr>
          <p:nvPr>
            <p:ph idx="1"/>
          </p:nvPr>
        </p:nvSpPr>
        <p:spPr>
          <a:xfrm>
            <a:off x="323528" y="1124744"/>
            <a:ext cx="8686800" cy="4015052"/>
          </a:xfrm>
        </p:spPr>
        <p:txBody>
          <a:bodyPr/>
          <a:lstStyle/>
          <a:p>
            <a:pPr marL="0" indent="0">
              <a:buNone/>
            </a:pPr>
            <a:r>
              <a:rPr lang="de-CH" sz="2000" dirty="0" smtClean="0"/>
              <a:t>Teil I</a:t>
            </a:r>
            <a:endParaRPr lang="de-CH" sz="2000" dirty="0"/>
          </a:p>
          <a:p>
            <a:r>
              <a:rPr lang="de-CH" sz="2000" dirty="0" smtClean="0"/>
              <a:t>Was muss man über die Schweiz wissen, um die direkte Demokratie zu verstehen?</a:t>
            </a:r>
          </a:p>
          <a:p>
            <a:r>
              <a:rPr lang="de-CH" sz="2000" b="1" dirty="0" smtClean="0">
                <a:solidFill>
                  <a:srgbClr val="C00000"/>
                </a:solidFill>
              </a:rPr>
              <a:t>Wie ist die direkte Demokratie in der Schweiz entstanden?</a:t>
            </a:r>
          </a:p>
          <a:p>
            <a:r>
              <a:rPr lang="de-CH" sz="2000" dirty="0" smtClean="0"/>
              <a:t>Was beinhaltet die direkte Demokratie genau?</a:t>
            </a:r>
          </a:p>
          <a:p>
            <a:pPr marL="0" indent="0">
              <a:buNone/>
            </a:pPr>
            <a:endParaRPr lang="de-CH" sz="2000" dirty="0" smtClean="0"/>
          </a:p>
          <a:p>
            <a:pPr marL="0" indent="0">
              <a:buNone/>
            </a:pPr>
            <a:r>
              <a:rPr lang="de-CH" sz="2000" dirty="0" smtClean="0"/>
              <a:t>Teil II</a:t>
            </a:r>
          </a:p>
          <a:p>
            <a:r>
              <a:rPr lang="de-CH" sz="2000" dirty="0" smtClean="0"/>
              <a:t>Funktionen der direkten Demokratie</a:t>
            </a:r>
          </a:p>
          <a:p>
            <a:r>
              <a:rPr lang="de-CH" sz="2000" dirty="0" smtClean="0"/>
              <a:t>Anwendung</a:t>
            </a:r>
          </a:p>
          <a:p>
            <a:r>
              <a:rPr lang="de-CH" sz="2000" dirty="0" smtClean="0"/>
              <a:t>Ausgewählte Beispiele</a:t>
            </a:r>
          </a:p>
          <a:p>
            <a:r>
              <a:rPr lang="de-CH" sz="2000" dirty="0" smtClean="0"/>
              <a:t>Probleme</a:t>
            </a:r>
          </a:p>
          <a:p>
            <a:endParaRPr lang="de-CH" dirty="0" smtClean="0"/>
          </a:p>
          <a:p>
            <a:endParaRPr lang="de-CH" dirty="0"/>
          </a:p>
        </p:txBody>
      </p:sp>
      <p:sp>
        <p:nvSpPr>
          <p:cNvPr id="4" name="Foliennummernplatzhalter 3"/>
          <p:cNvSpPr>
            <a:spLocks noGrp="1"/>
          </p:cNvSpPr>
          <p:nvPr>
            <p:ph type="sldNum" sz="quarter" idx="11"/>
          </p:nvPr>
        </p:nvSpPr>
        <p:spPr/>
        <p:txBody>
          <a:bodyPr/>
          <a:lstStyle/>
          <a:p>
            <a:pPr>
              <a:defRPr/>
            </a:pPr>
            <a:r>
              <a:rPr lang="fr-FR" smtClean="0"/>
              <a:t>| </a:t>
            </a:r>
            <a:r>
              <a:rPr lang="fr-FR" smtClean="0">
                <a:solidFill>
                  <a:schemeClr val="bg2"/>
                </a:solidFill>
              </a:rPr>
              <a:t>Diapositive </a:t>
            </a:r>
            <a:fld id="{BD5916F8-1878-4F70-BC71-CACDD71767FB}" type="slidenum">
              <a:rPr lang="fr-FR" smtClean="0">
                <a:solidFill>
                  <a:schemeClr val="bg2"/>
                </a:solidFill>
              </a:rPr>
              <a:pPr>
                <a:defRPr/>
              </a:pPr>
              <a:t>24</a:t>
            </a:fld>
            <a:r>
              <a:rPr lang="fr-FR" smtClean="0">
                <a:solidFill>
                  <a:schemeClr val="bg2"/>
                </a:solidFill>
              </a:rPr>
              <a:t> </a:t>
            </a:r>
            <a:r>
              <a:rPr lang="fr-FR" smtClean="0"/>
              <a:t>|</a:t>
            </a:r>
            <a:endParaRPr lang="fr-FR"/>
          </a:p>
        </p:txBody>
      </p:sp>
    </p:spTree>
    <p:extLst>
      <p:ext uri="{BB962C8B-B14F-4D97-AF65-F5344CB8AC3E}">
        <p14:creationId xmlns:p14="http://schemas.microsoft.com/office/powerpoint/2010/main" val="17004325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Inhaltsplatzhalt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tLang="fr-FR" smtClean="0"/>
          </a:p>
        </p:txBody>
      </p:sp>
      <p:pic>
        <p:nvPicPr>
          <p:cNvPr id="145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588" y="868363"/>
            <a:ext cx="7361237"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73258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4"/>
          <p:cNvSpPr>
            <a:spLocks noGrp="1" noChangeArrowheads="1"/>
          </p:cNvSpPr>
          <p:nvPr>
            <p:ph type="title"/>
          </p:nvPr>
        </p:nvSpPr>
        <p:spPr bwMode="auto">
          <a:xfrm>
            <a:off x="457200" y="946150"/>
            <a:ext cx="1900238" cy="4757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CH" altLang="fr-FR" sz="2000" smtClean="0"/>
              <a:t>Verfassung</a:t>
            </a:r>
            <a:endParaRPr lang="de-DE" altLang="fr-FR" sz="2000" smtClean="0"/>
          </a:p>
        </p:txBody>
      </p:sp>
      <p:sp>
        <p:nvSpPr>
          <p:cNvPr id="147459" name="AutoShape 6">
            <a:hlinkClick r:id="rId3" action="ppaction://hlinksldjump" highlightClick="1"/>
          </p:cNvPr>
          <p:cNvSpPr>
            <a:spLocks noChangeArrowheads="1"/>
          </p:cNvSpPr>
          <p:nvPr/>
        </p:nvSpPr>
        <p:spPr bwMode="auto">
          <a:xfrm>
            <a:off x="8215313" y="6115050"/>
            <a:ext cx="528637" cy="342900"/>
          </a:xfrm>
          <a:prstGeom prst="actionButtonForwardNex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i="1">
                <a:solidFill>
                  <a:schemeClr val="tx1"/>
                </a:solidFill>
                <a:latin typeface="Arial Unicode MS" panose="020B0604020202020204" pitchFamily="34" charset="-128"/>
              </a:defRPr>
            </a:lvl1pPr>
            <a:lvl2pPr marL="742950" indent="-285750">
              <a:defRPr i="1">
                <a:solidFill>
                  <a:schemeClr val="tx1"/>
                </a:solidFill>
                <a:latin typeface="Arial Unicode MS" panose="020B0604020202020204" pitchFamily="34" charset="-128"/>
              </a:defRPr>
            </a:lvl2pPr>
            <a:lvl3pPr marL="1143000" indent="-228600">
              <a:defRPr i="1">
                <a:solidFill>
                  <a:schemeClr val="tx1"/>
                </a:solidFill>
                <a:latin typeface="Arial Unicode MS" panose="020B0604020202020204" pitchFamily="34" charset="-128"/>
              </a:defRPr>
            </a:lvl3pPr>
            <a:lvl4pPr marL="1600200" indent="-228600">
              <a:defRPr i="1">
                <a:solidFill>
                  <a:schemeClr val="tx1"/>
                </a:solidFill>
                <a:latin typeface="Arial Unicode MS" panose="020B0604020202020204" pitchFamily="34" charset="-128"/>
              </a:defRPr>
            </a:lvl4pPr>
            <a:lvl5pPr marL="2057400" indent="-228600">
              <a:defRPr i="1">
                <a:solidFill>
                  <a:schemeClr val="tx1"/>
                </a:solidFill>
                <a:latin typeface="Arial Unicode MS" panose="020B0604020202020204" pitchFamily="34" charset="-128"/>
              </a:defRPr>
            </a:lvl5pPr>
            <a:lvl6pPr marL="2514600" indent="-228600" eaLnBrk="0" fontAlgn="base" hangingPunct="0">
              <a:spcBef>
                <a:spcPct val="0"/>
              </a:spcBef>
              <a:spcAft>
                <a:spcPct val="0"/>
              </a:spcAft>
              <a:defRPr i="1">
                <a:solidFill>
                  <a:schemeClr val="tx1"/>
                </a:solidFill>
                <a:latin typeface="Arial Unicode MS" panose="020B0604020202020204" pitchFamily="34" charset="-128"/>
              </a:defRPr>
            </a:lvl6pPr>
            <a:lvl7pPr marL="2971800" indent="-228600" eaLnBrk="0" fontAlgn="base" hangingPunct="0">
              <a:spcBef>
                <a:spcPct val="0"/>
              </a:spcBef>
              <a:spcAft>
                <a:spcPct val="0"/>
              </a:spcAft>
              <a:defRPr i="1">
                <a:solidFill>
                  <a:schemeClr val="tx1"/>
                </a:solidFill>
                <a:latin typeface="Arial Unicode MS" panose="020B0604020202020204" pitchFamily="34" charset="-128"/>
              </a:defRPr>
            </a:lvl7pPr>
            <a:lvl8pPr marL="3429000" indent="-228600" eaLnBrk="0" fontAlgn="base" hangingPunct="0">
              <a:spcBef>
                <a:spcPct val="0"/>
              </a:spcBef>
              <a:spcAft>
                <a:spcPct val="0"/>
              </a:spcAft>
              <a:defRPr i="1">
                <a:solidFill>
                  <a:schemeClr val="tx1"/>
                </a:solidFill>
                <a:latin typeface="Arial Unicode MS" panose="020B0604020202020204" pitchFamily="34" charset="-128"/>
              </a:defRPr>
            </a:lvl8pPr>
            <a:lvl9pPr marL="3886200" indent="-228600" eaLnBrk="0" fontAlgn="base" hangingPunct="0">
              <a:spcBef>
                <a:spcPct val="0"/>
              </a:spcBef>
              <a:spcAft>
                <a:spcPct val="0"/>
              </a:spcAft>
              <a:defRPr i="1">
                <a:solidFill>
                  <a:schemeClr val="tx1"/>
                </a:solidFill>
                <a:latin typeface="Arial Unicode MS" panose="020B0604020202020204" pitchFamily="34" charset="-128"/>
              </a:defRPr>
            </a:lvl9pPr>
          </a:lstStyle>
          <a:p>
            <a:pPr eaLnBrk="1" hangingPunct="1"/>
            <a:endParaRPr lang="de-CH" altLang="fr-FR"/>
          </a:p>
        </p:txBody>
      </p:sp>
      <p:pic>
        <p:nvPicPr>
          <p:cNvPr id="147460" name="Picture 8"/>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081338" y="742950"/>
            <a:ext cx="2981325" cy="5345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54338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el 1"/>
          <p:cNvSpPr>
            <a:spLocks noGrp="1"/>
          </p:cNvSpPr>
          <p:nvPr>
            <p:ph type="title"/>
          </p:nvPr>
        </p:nvSpPr>
        <p:spPr>
          <a:xfrm>
            <a:off x="300038" y="188640"/>
            <a:ext cx="8686800" cy="990600"/>
          </a:xfrm>
        </p:spPr>
        <p:txBody>
          <a:bodyPr/>
          <a:lstStyle/>
          <a:p>
            <a:r>
              <a:rPr lang="de-CH" altLang="de-DE" sz="2400" dirty="0" smtClean="0"/>
              <a:t>Hauptstadt – Sitz der Bundesbehörden</a:t>
            </a:r>
          </a:p>
        </p:txBody>
      </p:sp>
      <p:sp>
        <p:nvSpPr>
          <p:cNvPr id="7171" name="Inhaltsplatzhalter 2"/>
          <p:cNvSpPr>
            <a:spLocks noGrp="1"/>
          </p:cNvSpPr>
          <p:nvPr>
            <p:ph idx="1"/>
          </p:nvPr>
        </p:nvSpPr>
        <p:spPr/>
        <p:txBody>
          <a:bodyPr/>
          <a:lstStyle/>
          <a:p>
            <a:endParaRPr lang="de-CH" altLang="de-DE" smtClean="0"/>
          </a:p>
        </p:txBody>
      </p:sp>
      <p:pic>
        <p:nvPicPr>
          <p:cNvPr id="7172" name="Picture 6" descr="http://www.friendlyswiss.com/images/Bern/Bern_aa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341438"/>
            <a:ext cx="3743325"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4" descr="http://www.friendlyswiss.com/images/Bern/ber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3438" y="1336675"/>
            <a:ext cx="38163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4076699"/>
            <a:ext cx="3024361" cy="1708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47844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4"/>
          <p:cNvSpPr>
            <a:spLocks noGrp="1" noChangeArrowheads="1"/>
          </p:cNvSpPr>
          <p:nvPr>
            <p:ph type="title"/>
          </p:nvPr>
        </p:nvSpPr>
        <p:spPr bwMode="auto">
          <a:xfrm>
            <a:off x="450629" y="332656"/>
            <a:ext cx="8229600" cy="65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CH" altLang="fr-FR" sz="2800" dirty="0" smtClean="0"/>
              <a:t>Die ersten Bundesräte 1848</a:t>
            </a:r>
            <a:endParaRPr lang="de-DE" altLang="fr-FR" sz="2800" dirty="0" smtClean="0"/>
          </a:p>
        </p:txBody>
      </p:sp>
      <p:sp>
        <p:nvSpPr>
          <p:cNvPr id="151555" name="AutoShape 7">
            <a:hlinkClick r:id="rId3" action="ppaction://hlinksldjump" highlightClick="1"/>
          </p:cNvPr>
          <p:cNvSpPr>
            <a:spLocks noChangeArrowheads="1"/>
          </p:cNvSpPr>
          <p:nvPr/>
        </p:nvSpPr>
        <p:spPr bwMode="auto">
          <a:xfrm>
            <a:off x="8215313" y="6072188"/>
            <a:ext cx="628650" cy="371475"/>
          </a:xfrm>
          <a:prstGeom prst="actionButtonBackPrevious">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i="1">
                <a:solidFill>
                  <a:schemeClr val="tx1"/>
                </a:solidFill>
                <a:latin typeface="Arial Unicode MS" panose="020B0604020202020204" pitchFamily="34" charset="-128"/>
              </a:defRPr>
            </a:lvl1pPr>
            <a:lvl2pPr marL="742950" indent="-285750">
              <a:defRPr i="1">
                <a:solidFill>
                  <a:schemeClr val="tx1"/>
                </a:solidFill>
                <a:latin typeface="Arial Unicode MS" panose="020B0604020202020204" pitchFamily="34" charset="-128"/>
              </a:defRPr>
            </a:lvl2pPr>
            <a:lvl3pPr marL="1143000" indent="-228600">
              <a:defRPr i="1">
                <a:solidFill>
                  <a:schemeClr val="tx1"/>
                </a:solidFill>
                <a:latin typeface="Arial Unicode MS" panose="020B0604020202020204" pitchFamily="34" charset="-128"/>
              </a:defRPr>
            </a:lvl3pPr>
            <a:lvl4pPr marL="1600200" indent="-228600">
              <a:defRPr i="1">
                <a:solidFill>
                  <a:schemeClr val="tx1"/>
                </a:solidFill>
                <a:latin typeface="Arial Unicode MS" panose="020B0604020202020204" pitchFamily="34" charset="-128"/>
              </a:defRPr>
            </a:lvl4pPr>
            <a:lvl5pPr marL="2057400" indent="-228600">
              <a:defRPr i="1">
                <a:solidFill>
                  <a:schemeClr val="tx1"/>
                </a:solidFill>
                <a:latin typeface="Arial Unicode MS" panose="020B0604020202020204" pitchFamily="34" charset="-128"/>
              </a:defRPr>
            </a:lvl5pPr>
            <a:lvl6pPr marL="2514600" indent="-228600" eaLnBrk="0" fontAlgn="base" hangingPunct="0">
              <a:spcBef>
                <a:spcPct val="0"/>
              </a:spcBef>
              <a:spcAft>
                <a:spcPct val="0"/>
              </a:spcAft>
              <a:defRPr i="1">
                <a:solidFill>
                  <a:schemeClr val="tx1"/>
                </a:solidFill>
                <a:latin typeface="Arial Unicode MS" panose="020B0604020202020204" pitchFamily="34" charset="-128"/>
              </a:defRPr>
            </a:lvl6pPr>
            <a:lvl7pPr marL="2971800" indent="-228600" eaLnBrk="0" fontAlgn="base" hangingPunct="0">
              <a:spcBef>
                <a:spcPct val="0"/>
              </a:spcBef>
              <a:spcAft>
                <a:spcPct val="0"/>
              </a:spcAft>
              <a:defRPr i="1">
                <a:solidFill>
                  <a:schemeClr val="tx1"/>
                </a:solidFill>
                <a:latin typeface="Arial Unicode MS" panose="020B0604020202020204" pitchFamily="34" charset="-128"/>
              </a:defRPr>
            </a:lvl7pPr>
            <a:lvl8pPr marL="3429000" indent="-228600" eaLnBrk="0" fontAlgn="base" hangingPunct="0">
              <a:spcBef>
                <a:spcPct val="0"/>
              </a:spcBef>
              <a:spcAft>
                <a:spcPct val="0"/>
              </a:spcAft>
              <a:defRPr i="1">
                <a:solidFill>
                  <a:schemeClr val="tx1"/>
                </a:solidFill>
                <a:latin typeface="Arial Unicode MS" panose="020B0604020202020204" pitchFamily="34" charset="-128"/>
              </a:defRPr>
            </a:lvl8pPr>
            <a:lvl9pPr marL="3886200" indent="-228600" eaLnBrk="0" fontAlgn="base" hangingPunct="0">
              <a:spcBef>
                <a:spcPct val="0"/>
              </a:spcBef>
              <a:spcAft>
                <a:spcPct val="0"/>
              </a:spcAft>
              <a:defRPr i="1">
                <a:solidFill>
                  <a:schemeClr val="tx1"/>
                </a:solidFill>
                <a:latin typeface="Arial Unicode MS" panose="020B0604020202020204" pitchFamily="34" charset="-128"/>
              </a:defRPr>
            </a:lvl9pPr>
          </a:lstStyle>
          <a:p>
            <a:pPr eaLnBrk="1" hangingPunct="1"/>
            <a:endParaRPr lang="de-CH" altLang="fr-FR"/>
          </a:p>
        </p:txBody>
      </p:sp>
      <p:pic>
        <p:nvPicPr>
          <p:cNvPr id="151556" name="Picture 9"/>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50629" y="1268760"/>
            <a:ext cx="8229600" cy="3971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2295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02" name="Object 6"/>
          <p:cNvGraphicFramePr>
            <a:graphicFrameLocks noGrp="1" noChangeAspect="1"/>
          </p:cNvGraphicFramePr>
          <p:nvPr>
            <p:ph idx="1"/>
          </p:nvPr>
        </p:nvGraphicFramePr>
        <p:xfrm>
          <a:off x="1043608" y="260648"/>
          <a:ext cx="7079952" cy="5311437"/>
        </p:xfrm>
        <a:graphic>
          <a:graphicData uri="http://schemas.openxmlformats.org/presentationml/2006/ole">
            <mc:AlternateContent xmlns:mc="http://schemas.openxmlformats.org/markup-compatibility/2006">
              <mc:Choice xmlns:v="urn:schemas-microsoft-com:vml" Requires="v">
                <p:oleObj spid="_x0000_s16405" name="Arbeitsblatt" r:id="rId4" imgW="6652285" imgH="4990927" progId="Excel.Sheet.8">
                  <p:embed/>
                </p:oleObj>
              </mc:Choice>
              <mc:Fallback>
                <p:oleObj name="Arbeitsblatt" r:id="rId4" imgW="6652285" imgH="4990927" progId="Excel.Sheet.8">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608" y="260648"/>
                        <a:ext cx="7079952" cy="5311437"/>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2544387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de-CH" altLang="de-DE" sz="2400" dirty="0" smtClean="0"/>
              <a:t>Zwei verschiedene Systeme in den Gemeinden</a:t>
            </a:r>
            <a:endParaRPr lang="de-DE" altLang="de-DE" sz="2400" dirty="0" smtClean="0"/>
          </a:p>
        </p:txBody>
      </p:sp>
      <p:sp>
        <p:nvSpPr>
          <p:cNvPr id="683013" name="Text Box 5"/>
          <p:cNvSpPr txBox="1">
            <a:spLocks noChangeArrowheads="1"/>
          </p:cNvSpPr>
          <p:nvPr/>
        </p:nvSpPr>
        <p:spPr bwMode="auto">
          <a:xfrm>
            <a:off x="5364163" y="4508500"/>
            <a:ext cx="3311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a:spcBef>
                <a:spcPct val="50000"/>
              </a:spcBef>
            </a:pPr>
            <a:r>
              <a:rPr lang="de-CH" altLang="de-DE" dirty="0" smtClean="0">
                <a:latin typeface="Arial Unicode MS" panose="020B0604020202020204" pitchFamily="34" charset="-128"/>
              </a:rPr>
              <a:t>Gemeindeparlament</a:t>
            </a:r>
            <a:endParaRPr lang="de-DE" altLang="de-DE" dirty="0">
              <a:latin typeface="Arial Unicode MS" panose="020B0604020202020204" pitchFamily="34" charset="-128"/>
            </a:endParaRPr>
          </a:p>
        </p:txBody>
      </p:sp>
      <p:sp>
        <p:nvSpPr>
          <p:cNvPr id="683014" name="Text Box 6"/>
          <p:cNvSpPr txBox="1">
            <a:spLocks noChangeArrowheads="1"/>
          </p:cNvSpPr>
          <p:nvPr/>
        </p:nvSpPr>
        <p:spPr bwMode="auto">
          <a:xfrm>
            <a:off x="539750" y="4484688"/>
            <a:ext cx="36722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algn="l">
              <a:spcBef>
                <a:spcPct val="50000"/>
              </a:spcBef>
            </a:pPr>
            <a:r>
              <a:rPr lang="de-CH" altLang="de-DE" dirty="0" smtClean="0">
                <a:latin typeface="Arial Unicode MS" panose="020B0604020202020204" pitchFamily="34" charset="-128"/>
              </a:rPr>
              <a:t>Gemeindeversammlung</a:t>
            </a:r>
            <a:endParaRPr lang="de-DE" altLang="de-DE" dirty="0">
              <a:latin typeface="Arial Unicode MS" panose="020B0604020202020204" pitchFamily="34" charset="-128"/>
            </a:endParaRPr>
          </a:p>
        </p:txBody>
      </p:sp>
      <p:sp>
        <p:nvSpPr>
          <p:cNvPr id="683016" name="Text Box 8"/>
          <p:cNvSpPr txBox="1">
            <a:spLocks noChangeArrowheads="1"/>
          </p:cNvSpPr>
          <p:nvPr/>
        </p:nvSpPr>
        <p:spPr bwMode="auto">
          <a:xfrm>
            <a:off x="539750" y="5229225"/>
            <a:ext cx="33829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algn="l">
              <a:spcBef>
                <a:spcPct val="50000"/>
              </a:spcBef>
            </a:pPr>
            <a:r>
              <a:rPr lang="de-CH" altLang="de-DE" sz="1800" dirty="0" smtClean="0">
                <a:latin typeface="Arial Unicode MS" panose="020B0604020202020204" pitchFamily="34" charset="-128"/>
              </a:rPr>
              <a:t>81 </a:t>
            </a:r>
            <a:r>
              <a:rPr lang="de-CH" altLang="de-DE" sz="1800" dirty="0">
                <a:latin typeface="Arial Unicode MS" panose="020B0604020202020204" pitchFamily="34" charset="-128"/>
              </a:rPr>
              <a:t>% </a:t>
            </a:r>
            <a:r>
              <a:rPr lang="de-CH" altLang="de-DE" sz="1800" dirty="0" smtClean="0">
                <a:latin typeface="Arial Unicode MS" panose="020B0604020202020204" pitchFamily="34" charset="-128"/>
              </a:rPr>
              <a:t>der Gemeinden</a:t>
            </a:r>
            <a:endParaRPr lang="de-DE" altLang="de-DE" sz="1800" dirty="0">
              <a:latin typeface="Arial Unicode MS" panose="020B0604020202020204" pitchFamily="34" charset="-128"/>
            </a:endParaRPr>
          </a:p>
        </p:txBody>
      </p:sp>
      <p:sp>
        <p:nvSpPr>
          <p:cNvPr id="28678" name="Text Box 9"/>
          <p:cNvSpPr txBox="1">
            <a:spLocks noChangeArrowheads="1"/>
          </p:cNvSpPr>
          <p:nvPr/>
        </p:nvSpPr>
        <p:spPr bwMode="auto">
          <a:xfrm>
            <a:off x="684213" y="5516563"/>
            <a:ext cx="20875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a:spcBef>
                <a:spcPct val="50000"/>
              </a:spcBef>
            </a:pPr>
            <a:endParaRPr lang="de-DE" altLang="de-DE"/>
          </a:p>
        </p:txBody>
      </p:sp>
      <p:sp>
        <p:nvSpPr>
          <p:cNvPr id="683018" name="Text Box 10"/>
          <p:cNvSpPr txBox="1">
            <a:spLocks noChangeArrowheads="1"/>
          </p:cNvSpPr>
          <p:nvPr/>
        </p:nvSpPr>
        <p:spPr bwMode="auto">
          <a:xfrm>
            <a:off x="5364163" y="5229225"/>
            <a:ext cx="33829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a:spcBef>
                <a:spcPct val="50000"/>
              </a:spcBef>
            </a:pPr>
            <a:r>
              <a:rPr lang="de-CH" altLang="de-DE" sz="1800" dirty="0" smtClean="0">
                <a:latin typeface="Arial Unicode MS" panose="020B0604020202020204" pitchFamily="34" charset="-128"/>
              </a:rPr>
              <a:t>19 </a:t>
            </a:r>
            <a:r>
              <a:rPr lang="de-CH" altLang="de-DE" sz="1800" dirty="0">
                <a:latin typeface="Arial Unicode MS" panose="020B0604020202020204" pitchFamily="34" charset="-128"/>
              </a:rPr>
              <a:t>% </a:t>
            </a:r>
            <a:r>
              <a:rPr lang="de-CH" altLang="de-DE" sz="1800" dirty="0" smtClean="0">
                <a:latin typeface="Arial Unicode MS" panose="020B0604020202020204" pitchFamily="34" charset="-128"/>
              </a:rPr>
              <a:t>der Gemeinden</a:t>
            </a:r>
            <a:endParaRPr lang="de-DE" altLang="de-DE" sz="1800" dirty="0">
              <a:latin typeface="Arial Unicode MS" panose="020B0604020202020204" pitchFamily="34" charset="-128"/>
            </a:endParaRPr>
          </a:p>
        </p:txBody>
      </p:sp>
      <p:pic>
        <p:nvPicPr>
          <p:cNvPr id="683021" name="Picture 13" descr="42fcba60b82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773238"/>
            <a:ext cx="38100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3025" name="Picture 17" descr="3e5e3ea4654b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1773238"/>
            <a:ext cx="3311525"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3027" name="Text Box 19"/>
          <p:cNvSpPr txBox="1">
            <a:spLocks noChangeArrowheads="1"/>
          </p:cNvSpPr>
          <p:nvPr/>
        </p:nvSpPr>
        <p:spPr bwMode="auto">
          <a:xfrm>
            <a:off x="611188" y="1341438"/>
            <a:ext cx="29527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algn="l"/>
            <a:r>
              <a:rPr lang="de-CH" altLang="de-DE" sz="1200" dirty="0">
                <a:latin typeface="Arial Unicode MS" panose="020B0604020202020204" pitchFamily="34" charset="-128"/>
              </a:rPr>
              <a:t>Baar: </a:t>
            </a:r>
            <a:r>
              <a:rPr lang="de-CH" altLang="de-DE" sz="1200" dirty="0" smtClean="0">
                <a:latin typeface="Arial Unicode MS" panose="020B0604020202020204" pitchFamily="34" charset="-128"/>
              </a:rPr>
              <a:t>ca. 21’000 Einwohner</a:t>
            </a:r>
            <a:endParaRPr lang="de-DE" altLang="de-DE" sz="1200" dirty="0">
              <a:latin typeface="Arial Unicode MS" panose="020B0604020202020204" pitchFamily="34" charset="-128"/>
            </a:endParaRPr>
          </a:p>
        </p:txBody>
      </p:sp>
      <p:sp>
        <p:nvSpPr>
          <p:cNvPr id="683028" name="Text Box 20"/>
          <p:cNvSpPr txBox="1">
            <a:spLocks noChangeArrowheads="1"/>
          </p:cNvSpPr>
          <p:nvPr/>
        </p:nvSpPr>
        <p:spPr bwMode="auto">
          <a:xfrm>
            <a:off x="6084888" y="1341438"/>
            <a:ext cx="23415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r>
              <a:rPr lang="de-CH" altLang="de-DE" sz="1200" dirty="0">
                <a:latin typeface="Arial Unicode MS" panose="020B0604020202020204" pitchFamily="34" charset="-128"/>
              </a:rPr>
              <a:t>Olten: </a:t>
            </a:r>
            <a:r>
              <a:rPr lang="de-CH" altLang="de-DE" sz="1200" dirty="0" smtClean="0">
                <a:latin typeface="Arial Unicode MS" panose="020B0604020202020204" pitchFamily="34" charset="-128"/>
              </a:rPr>
              <a:t>17’000 Einwohner</a:t>
            </a:r>
            <a:endParaRPr lang="de-DE" altLang="de-DE" sz="1200" dirty="0">
              <a:latin typeface="Arial Unicode MS" panose="020B0604020202020204" pitchFamily="34" charset="-128"/>
            </a:endParaRPr>
          </a:p>
        </p:txBody>
      </p:sp>
      <p:pic>
        <p:nvPicPr>
          <p:cNvPr id="16396" name="Picture 22" descr="200205021751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9188" y="1714500"/>
            <a:ext cx="3671887" cy="249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33908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83021"/>
                                        </p:tgtEl>
                                        <p:attrNameLst>
                                          <p:attrName>style.visibility</p:attrName>
                                        </p:attrNameLst>
                                      </p:cBhvr>
                                      <p:to>
                                        <p:strVal val="visible"/>
                                      </p:to>
                                    </p:set>
                                    <p:anim calcmode="lin" valueType="num">
                                      <p:cBhvr additive="base">
                                        <p:cTn id="7" dur="500" fill="hold"/>
                                        <p:tgtEl>
                                          <p:spTgt spid="683021"/>
                                        </p:tgtEl>
                                        <p:attrNameLst>
                                          <p:attrName>ppt_x</p:attrName>
                                        </p:attrNameLst>
                                      </p:cBhvr>
                                      <p:tavLst>
                                        <p:tav tm="0">
                                          <p:val>
                                            <p:strVal val="#ppt_x"/>
                                          </p:val>
                                        </p:tav>
                                        <p:tav tm="100000">
                                          <p:val>
                                            <p:strVal val="#ppt_x"/>
                                          </p:val>
                                        </p:tav>
                                      </p:tavLst>
                                    </p:anim>
                                    <p:anim calcmode="lin" valueType="num">
                                      <p:cBhvr additive="base">
                                        <p:cTn id="8" dur="500" fill="hold"/>
                                        <p:tgtEl>
                                          <p:spTgt spid="6830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83027"/>
                                        </p:tgtEl>
                                        <p:attrNameLst>
                                          <p:attrName>style.visibility</p:attrName>
                                        </p:attrNameLst>
                                      </p:cBhvr>
                                      <p:to>
                                        <p:strVal val="visible"/>
                                      </p:to>
                                    </p:set>
                                    <p:anim calcmode="lin" valueType="num">
                                      <p:cBhvr additive="base">
                                        <p:cTn id="11" dur="500" fill="hold"/>
                                        <p:tgtEl>
                                          <p:spTgt spid="683027"/>
                                        </p:tgtEl>
                                        <p:attrNameLst>
                                          <p:attrName>ppt_x</p:attrName>
                                        </p:attrNameLst>
                                      </p:cBhvr>
                                      <p:tavLst>
                                        <p:tav tm="0">
                                          <p:val>
                                            <p:strVal val="#ppt_x"/>
                                          </p:val>
                                        </p:tav>
                                        <p:tav tm="100000">
                                          <p:val>
                                            <p:strVal val="#ppt_x"/>
                                          </p:val>
                                        </p:tav>
                                      </p:tavLst>
                                    </p:anim>
                                    <p:anim calcmode="lin" valueType="num">
                                      <p:cBhvr additive="base">
                                        <p:cTn id="12" dur="500" fill="hold"/>
                                        <p:tgtEl>
                                          <p:spTgt spid="68302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83025"/>
                                        </p:tgtEl>
                                        <p:attrNameLst>
                                          <p:attrName>style.visibility</p:attrName>
                                        </p:attrNameLst>
                                      </p:cBhvr>
                                      <p:to>
                                        <p:strVal val="visible"/>
                                      </p:to>
                                    </p:set>
                                    <p:anim calcmode="lin" valueType="num">
                                      <p:cBhvr additive="base">
                                        <p:cTn id="15" dur="500" fill="hold"/>
                                        <p:tgtEl>
                                          <p:spTgt spid="683025"/>
                                        </p:tgtEl>
                                        <p:attrNameLst>
                                          <p:attrName>ppt_x</p:attrName>
                                        </p:attrNameLst>
                                      </p:cBhvr>
                                      <p:tavLst>
                                        <p:tav tm="0">
                                          <p:val>
                                            <p:strVal val="#ppt_x"/>
                                          </p:val>
                                        </p:tav>
                                        <p:tav tm="100000">
                                          <p:val>
                                            <p:strVal val="#ppt_x"/>
                                          </p:val>
                                        </p:tav>
                                      </p:tavLst>
                                    </p:anim>
                                    <p:anim calcmode="lin" valueType="num">
                                      <p:cBhvr additive="base">
                                        <p:cTn id="16" dur="500" fill="hold"/>
                                        <p:tgtEl>
                                          <p:spTgt spid="68302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83028"/>
                                        </p:tgtEl>
                                        <p:attrNameLst>
                                          <p:attrName>style.visibility</p:attrName>
                                        </p:attrNameLst>
                                      </p:cBhvr>
                                      <p:to>
                                        <p:strVal val="visible"/>
                                      </p:to>
                                    </p:set>
                                    <p:anim calcmode="lin" valueType="num">
                                      <p:cBhvr additive="base">
                                        <p:cTn id="19" dur="500" fill="hold"/>
                                        <p:tgtEl>
                                          <p:spTgt spid="683028"/>
                                        </p:tgtEl>
                                        <p:attrNameLst>
                                          <p:attrName>ppt_x</p:attrName>
                                        </p:attrNameLst>
                                      </p:cBhvr>
                                      <p:tavLst>
                                        <p:tav tm="0">
                                          <p:val>
                                            <p:strVal val="#ppt_x"/>
                                          </p:val>
                                        </p:tav>
                                        <p:tav tm="100000">
                                          <p:val>
                                            <p:strVal val="#ppt_x"/>
                                          </p:val>
                                        </p:tav>
                                      </p:tavLst>
                                    </p:anim>
                                    <p:anim calcmode="lin" valueType="num">
                                      <p:cBhvr additive="base">
                                        <p:cTn id="20" dur="500" fill="hold"/>
                                        <p:tgtEl>
                                          <p:spTgt spid="68302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83014"/>
                                        </p:tgtEl>
                                        <p:attrNameLst>
                                          <p:attrName>style.visibility</p:attrName>
                                        </p:attrNameLst>
                                      </p:cBhvr>
                                      <p:to>
                                        <p:strVal val="visible"/>
                                      </p:to>
                                    </p:set>
                                    <p:anim calcmode="lin" valueType="num">
                                      <p:cBhvr additive="base">
                                        <p:cTn id="25" dur="500" fill="hold"/>
                                        <p:tgtEl>
                                          <p:spTgt spid="683014"/>
                                        </p:tgtEl>
                                        <p:attrNameLst>
                                          <p:attrName>ppt_x</p:attrName>
                                        </p:attrNameLst>
                                      </p:cBhvr>
                                      <p:tavLst>
                                        <p:tav tm="0">
                                          <p:val>
                                            <p:strVal val="#ppt_x"/>
                                          </p:val>
                                        </p:tav>
                                        <p:tav tm="100000">
                                          <p:val>
                                            <p:strVal val="#ppt_x"/>
                                          </p:val>
                                        </p:tav>
                                      </p:tavLst>
                                    </p:anim>
                                    <p:anim calcmode="lin" valueType="num">
                                      <p:cBhvr additive="base">
                                        <p:cTn id="26" dur="500" fill="hold"/>
                                        <p:tgtEl>
                                          <p:spTgt spid="68301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83013"/>
                                        </p:tgtEl>
                                        <p:attrNameLst>
                                          <p:attrName>style.visibility</p:attrName>
                                        </p:attrNameLst>
                                      </p:cBhvr>
                                      <p:to>
                                        <p:strVal val="visible"/>
                                      </p:to>
                                    </p:set>
                                    <p:anim calcmode="lin" valueType="num">
                                      <p:cBhvr additive="base">
                                        <p:cTn id="31" dur="500" fill="hold"/>
                                        <p:tgtEl>
                                          <p:spTgt spid="683013"/>
                                        </p:tgtEl>
                                        <p:attrNameLst>
                                          <p:attrName>ppt_x</p:attrName>
                                        </p:attrNameLst>
                                      </p:cBhvr>
                                      <p:tavLst>
                                        <p:tav tm="0">
                                          <p:val>
                                            <p:strVal val="#ppt_x"/>
                                          </p:val>
                                        </p:tav>
                                        <p:tav tm="100000">
                                          <p:val>
                                            <p:strVal val="#ppt_x"/>
                                          </p:val>
                                        </p:tav>
                                      </p:tavLst>
                                    </p:anim>
                                    <p:anim calcmode="lin" valueType="num">
                                      <p:cBhvr additive="base">
                                        <p:cTn id="32" dur="500" fill="hold"/>
                                        <p:tgtEl>
                                          <p:spTgt spid="683013"/>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396"/>
                                        </p:tgtEl>
                                        <p:attrNameLst>
                                          <p:attrName>style.visibility</p:attrName>
                                        </p:attrNameLst>
                                      </p:cBhvr>
                                      <p:to>
                                        <p:strVal val="visible"/>
                                      </p:to>
                                    </p:set>
                                    <p:anim calcmode="lin" valueType="num">
                                      <p:cBhvr additive="base">
                                        <p:cTn id="37" dur="500" fill="hold"/>
                                        <p:tgtEl>
                                          <p:spTgt spid="16396"/>
                                        </p:tgtEl>
                                        <p:attrNameLst>
                                          <p:attrName>ppt_x</p:attrName>
                                        </p:attrNameLst>
                                      </p:cBhvr>
                                      <p:tavLst>
                                        <p:tav tm="0">
                                          <p:val>
                                            <p:strVal val="#ppt_x"/>
                                          </p:val>
                                        </p:tav>
                                        <p:tav tm="100000">
                                          <p:val>
                                            <p:strVal val="#ppt_x"/>
                                          </p:val>
                                        </p:tav>
                                      </p:tavLst>
                                    </p:anim>
                                    <p:anim calcmode="lin" valueType="num">
                                      <p:cBhvr additive="base">
                                        <p:cTn id="38" dur="500" fill="hold"/>
                                        <p:tgtEl>
                                          <p:spTgt spid="16396"/>
                                        </p:tgtEl>
                                        <p:attrNameLst>
                                          <p:attrName>ppt_y</p:attrName>
                                        </p:attrNameLst>
                                      </p:cBhvr>
                                      <p:tavLst>
                                        <p:tav tm="0">
                                          <p:val>
                                            <p:strVal val="1+#ppt_h/2"/>
                                          </p:val>
                                        </p:tav>
                                        <p:tav tm="100000">
                                          <p:val>
                                            <p:strVal val="#ppt_y"/>
                                          </p:val>
                                        </p:tav>
                                      </p:tavLst>
                                    </p:anim>
                                  </p:childTnLst>
                                </p:cTn>
                              </p:par>
                              <p:par>
                                <p:cTn id="39" presetID="8" presetClass="entr" presetSubtype="16" fill="hold" grpId="0" nodeType="withEffect">
                                  <p:stCondLst>
                                    <p:cond delay="0"/>
                                  </p:stCondLst>
                                  <p:childTnLst>
                                    <p:set>
                                      <p:cBhvr>
                                        <p:cTn id="40" dur="1" fill="hold">
                                          <p:stCondLst>
                                            <p:cond delay="0"/>
                                          </p:stCondLst>
                                        </p:cTn>
                                        <p:tgtEl>
                                          <p:spTgt spid="683018"/>
                                        </p:tgtEl>
                                        <p:attrNameLst>
                                          <p:attrName>style.visibility</p:attrName>
                                        </p:attrNameLst>
                                      </p:cBhvr>
                                      <p:to>
                                        <p:strVal val="visible"/>
                                      </p:to>
                                    </p:set>
                                    <p:animEffect transition="in" filter="diamond(in)">
                                      <p:cBhvr>
                                        <p:cTn id="41" dur="2000"/>
                                        <p:tgtEl>
                                          <p:spTgt spid="68301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683016"/>
                                        </p:tgtEl>
                                        <p:attrNameLst>
                                          <p:attrName>style.visibility</p:attrName>
                                        </p:attrNameLst>
                                      </p:cBhvr>
                                      <p:to>
                                        <p:strVal val="visible"/>
                                      </p:to>
                                    </p:set>
                                    <p:anim calcmode="lin" valueType="num">
                                      <p:cBhvr additive="base">
                                        <p:cTn id="46" dur="500" fill="hold"/>
                                        <p:tgtEl>
                                          <p:spTgt spid="683016"/>
                                        </p:tgtEl>
                                        <p:attrNameLst>
                                          <p:attrName>ppt_x</p:attrName>
                                        </p:attrNameLst>
                                      </p:cBhvr>
                                      <p:tavLst>
                                        <p:tav tm="0">
                                          <p:val>
                                            <p:strVal val="#ppt_x"/>
                                          </p:val>
                                        </p:tav>
                                        <p:tav tm="100000">
                                          <p:val>
                                            <p:strVal val="#ppt_x"/>
                                          </p:val>
                                        </p:tav>
                                      </p:tavLst>
                                    </p:anim>
                                    <p:anim calcmode="lin" valueType="num">
                                      <p:cBhvr additive="base">
                                        <p:cTn id="47" dur="500" fill="hold"/>
                                        <p:tgtEl>
                                          <p:spTgt spid="6830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3013" grpId="0"/>
      <p:bldP spid="683014" grpId="0"/>
      <p:bldP spid="683016" grpId="0"/>
      <p:bldP spid="683018" grpId="0"/>
      <p:bldP spid="683027" grpId="0"/>
      <p:bldP spid="68302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4"/>
          <p:cNvSpPr>
            <a:spLocks noGrp="1" noChangeArrowheads="1"/>
          </p:cNvSpPr>
          <p:nvPr>
            <p:ph type="title"/>
          </p:nvPr>
        </p:nvSpPr>
        <p:spPr bwMode="auto">
          <a:xfrm>
            <a:off x="457200" y="522288"/>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CH" altLang="fr-FR" sz="2800" smtClean="0"/>
              <a:t>Totalrevision der BV 1874</a:t>
            </a:r>
            <a:endParaRPr lang="de-DE" altLang="fr-FR" sz="2800" smtClean="0"/>
          </a:p>
        </p:txBody>
      </p:sp>
      <p:graphicFrame>
        <p:nvGraphicFramePr>
          <p:cNvPr id="155651" name="Object 3"/>
          <p:cNvGraphicFramePr>
            <a:graphicFrameLocks noGrp="1" noChangeAspect="1"/>
          </p:cNvGraphicFramePr>
          <p:nvPr>
            <p:ph idx="1"/>
          </p:nvPr>
        </p:nvGraphicFramePr>
        <p:xfrm>
          <a:off x="285750" y="1543050"/>
          <a:ext cx="8420100" cy="4000500"/>
        </p:xfrm>
        <a:graphic>
          <a:graphicData uri="http://schemas.openxmlformats.org/presentationml/2006/ole">
            <mc:AlternateContent xmlns:mc="http://schemas.openxmlformats.org/markup-compatibility/2006">
              <mc:Choice xmlns:v="urn:schemas-microsoft-com:vml" Requires="v">
                <p:oleObj spid="_x0000_s17429" name="Arbeitsblatt" r:id="rId4" imgW="6438900" imgH="3086100" progId="Excel.Sheet.8">
                  <p:embed/>
                </p:oleObj>
              </mc:Choice>
              <mc:Fallback>
                <p:oleObj name="Arbeitsblatt" r:id="rId4" imgW="6438900" imgH="3086100" progId="Excel.Sheet.8">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50" y="1543050"/>
                        <a:ext cx="8420100" cy="400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0323002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el 1"/>
          <p:cNvSpPr>
            <a:spLocks noGrp="1"/>
          </p:cNvSpPr>
          <p:nvPr>
            <p:ph type="title"/>
          </p:nvPr>
        </p:nvSpPr>
        <p:spPr bwMode="auto">
          <a:xfrm>
            <a:off x="457200" y="17145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CH" altLang="fr-FR" sz="3400" dirty="0" smtClean="0"/>
              <a:t>Themen der Revisionsdiskussion</a:t>
            </a:r>
          </a:p>
        </p:txBody>
      </p:sp>
      <p:sp>
        <p:nvSpPr>
          <p:cNvPr id="157699" name="Inhaltsplatzhalter 2"/>
          <p:cNvSpPr>
            <a:spLocks noGrp="1"/>
          </p:cNvSpPr>
          <p:nvPr>
            <p:ph idx="1"/>
          </p:nvPr>
        </p:nvSpPr>
        <p:spPr bwMode="auto">
          <a:xfrm>
            <a:off x="457200" y="908720"/>
            <a:ext cx="82296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CH" altLang="fr-FR" sz="2000" dirty="0" smtClean="0"/>
              <a:t>Rechtsvereinheitlichung</a:t>
            </a:r>
          </a:p>
          <a:p>
            <a:r>
              <a:rPr lang="de-CH" altLang="fr-FR" sz="2000" dirty="0" smtClean="0"/>
              <a:t>Militärzentralisation</a:t>
            </a:r>
          </a:p>
          <a:p>
            <a:r>
              <a:rPr lang="de-CH" altLang="fr-FR" sz="2000" b="1" dirty="0" smtClean="0">
                <a:solidFill>
                  <a:srgbClr val="C00000"/>
                </a:solidFill>
              </a:rPr>
              <a:t>Gesetzesreferendum (30‘000, 8 Kantone, keine Doppelmehr), Initiative (abgelehnt)</a:t>
            </a:r>
          </a:p>
          <a:p>
            <a:r>
              <a:rPr lang="de-CH" altLang="fr-FR" sz="2000" dirty="0" smtClean="0"/>
              <a:t>Organisations- und Verfahrensfragen (Volkswahl des Bundesrates abgelehnt)</a:t>
            </a:r>
          </a:p>
          <a:p>
            <a:r>
              <a:rPr lang="de-CH" altLang="fr-FR" sz="2000" dirty="0" smtClean="0"/>
              <a:t>Religionsfreiheit, Verhältnis Staat-Kirche (Keine Kirchensteuer für konfessionslose, keine Angehörige des Jesuitenordens in Schule und Politik, Einschränkungen für Klöster)</a:t>
            </a:r>
          </a:p>
          <a:p>
            <a:r>
              <a:rPr lang="de-CH" altLang="fr-FR" sz="2000" dirty="0" smtClean="0"/>
              <a:t>Erziehung, Soziales (Arbeiterschutz, Primarschulunterricht nicht nur obligatorisch und unentgeltlich, sondern auch unter staatlicher Leitung)</a:t>
            </a:r>
          </a:p>
        </p:txBody>
      </p:sp>
    </p:spTree>
    <p:extLst>
      <p:ext uri="{BB962C8B-B14F-4D97-AF65-F5344CB8AC3E}">
        <p14:creationId xmlns:p14="http://schemas.microsoft.com/office/powerpoint/2010/main" val="27315284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bwMode="auto">
          <a:xfrm>
            <a:off x="269875" y="671513"/>
            <a:ext cx="8645525"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DE" altLang="fr-FR" sz="3200" smtClean="0"/>
              <a:t>Vom Referendum zur Konkordanz</a:t>
            </a:r>
          </a:p>
        </p:txBody>
      </p:sp>
      <p:sp>
        <p:nvSpPr>
          <p:cNvPr id="163843" name="Rectangle 3"/>
          <p:cNvSpPr>
            <a:spLocks noGrp="1" noChangeArrowheads="1"/>
          </p:cNvSpPr>
          <p:nvPr>
            <p:ph type="body" idx="1"/>
          </p:nvPr>
        </p:nvSpPr>
        <p:spPr bwMode="auto">
          <a:xfrm>
            <a:off x="900113" y="1557338"/>
            <a:ext cx="7092950" cy="374015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DE" altLang="fr-FR" sz="2000" dirty="0" smtClean="0"/>
              <a:t>Zwischen 1874 und 1891 werden 2/3 der 19 Vorlagen abgelehnt.</a:t>
            </a:r>
          </a:p>
          <a:p>
            <a:pPr eaLnBrk="1" hangingPunct="1"/>
            <a:endParaRPr lang="de-DE" altLang="fr-FR" sz="2000" dirty="0" smtClean="0"/>
          </a:p>
          <a:p>
            <a:pPr eaLnBrk="1" hangingPunct="1"/>
            <a:r>
              <a:rPr lang="de-DE" altLang="fr-FR" sz="2000" dirty="0" smtClean="0"/>
              <a:t>Dabei handelte es sich vor allem Vorlagen, die unter den Begriffen einer weiterführenden Modernisierung, Zentralisierung und Säkularisierung zusammengefasst werden können.</a:t>
            </a:r>
          </a:p>
          <a:p>
            <a:pPr eaLnBrk="1" hangingPunct="1"/>
            <a:endParaRPr lang="de-DE" altLang="fr-FR" sz="2000" dirty="0" smtClean="0"/>
          </a:p>
          <a:p>
            <a:pPr eaLnBrk="1" hangingPunct="1"/>
            <a:r>
              <a:rPr lang="de-DE" altLang="fr-FR" sz="2000" dirty="0" smtClean="0"/>
              <a:t>Allerdings sind in dieser Zeit auch 140 Vorlagen durchgekommen, ohne dass sie dem Volk unterstellt wurden. </a:t>
            </a:r>
            <a:endParaRPr lang="de-DE" altLang="fr-FR" sz="2400" dirty="0" smtClean="0"/>
          </a:p>
          <a:p>
            <a:pPr eaLnBrk="1" hangingPunct="1"/>
            <a:endParaRPr lang="de-DE" altLang="fr-FR" sz="2800" dirty="0" smtClean="0"/>
          </a:p>
          <a:p>
            <a:pPr eaLnBrk="1" hangingPunct="1"/>
            <a:endParaRPr lang="fr-FR" altLang="fr-FR" sz="2800" dirty="0" smtClean="0"/>
          </a:p>
          <a:p>
            <a:pPr eaLnBrk="1" hangingPunct="1"/>
            <a:endParaRPr lang="fr-FR" altLang="fr-FR" dirty="0" smtClean="0"/>
          </a:p>
        </p:txBody>
      </p:sp>
      <p:sp>
        <p:nvSpPr>
          <p:cNvPr id="163844" name="Text Box 4"/>
          <p:cNvSpPr txBox="1">
            <a:spLocks noChangeArrowheads="1"/>
          </p:cNvSpPr>
          <p:nvPr/>
        </p:nvSpPr>
        <p:spPr bwMode="auto">
          <a:xfrm>
            <a:off x="5220072" y="5589240"/>
            <a:ext cx="3241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Unicode MS" panose="020B0604020202020204" pitchFamily="34" charset="-128"/>
              </a:defRPr>
            </a:lvl1pPr>
            <a:lvl2pPr marL="742950" indent="-285750">
              <a:defRPr i="1">
                <a:solidFill>
                  <a:schemeClr val="tx1"/>
                </a:solidFill>
                <a:latin typeface="Arial Unicode MS" panose="020B0604020202020204" pitchFamily="34" charset="-128"/>
              </a:defRPr>
            </a:lvl2pPr>
            <a:lvl3pPr marL="1143000" indent="-228600">
              <a:defRPr i="1">
                <a:solidFill>
                  <a:schemeClr val="tx1"/>
                </a:solidFill>
                <a:latin typeface="Arial Unicode MS" panose="020B0604020202020204" pitchFamily="34" charset="-128"/>
              </a:defRPr>
            </a:lvl3pPr>
            <a:lvl4pPr marL="1600200" indent="-228600">
              <a:defRPr i="1">
                <a:solidFill>
                  <a:schemeClr val="tx1"/>
                </a:solidFill>
                <a:latin typeface="Arial Unicode MS" panose="020B0604020202020204" pitchFamily="34" charset="-128"/>
              </a:defRPr>
            </a:lvl4pPr>
            <a:lvl5pPr marL="2057400" indent="-228600">
              <a:defRPr i="1">
                <a:solidFill>
                  <a:schemeClr val="tx1"/>
                </a:solidFill>
                <a:latin typeface="Arial Unicode MS" panose="020B0604020202020204" pitchFamily="34" charset="-128"/>
              </a:defRPr>
            </a:lvl5pPr>
            <a:lvl6pPr marL="2514600" indent="-228600" eaLnBrk="0" fontAlgn="base" hangingPunct="0">
              <a:spcBef>
                <a:spcPct val="0"/>
              </a:spcBef>
              <a:spcAft>
                <a:spcPct val="0"/>
              </a:spcAft>
              <a:defRPr i="1">
                <a:solidFill>
                  <a:schemeClr val="tx1"/>
                </a:solidFill>
                <a:latin typeface="Arial Unicode MS" panose="020B0604020202020204" pitchFamily="34" charset="-128"/>
              </a:defRPr>
            </a:lvl6pPr>
            <a:lvl7pPr marL="2971800" indent="-228600" eaLnBrk="0" fontAlgn="base" hangingPunct="0">
              <a:spcBef>
                <a:spcPct val="0"/>
              </a:spcBef>
              <a:spcAft>
                <a:spcPct val="0"/>
              </a:spcAft>
              <a:defRPr i="1">
                <a:solidFill>
                  <a:schemeClr val="tx1"/>
                </a:solidFill>
                <a:latin typeface="Arial Unicode MS" panose="020B0604020202020204" pitchFamily="34" charset="-128"/>
              </a:defRPr>
            </a:lvl7pPr>
            <a:lvl8pPr marL="3429000" indent="-228600" eaLnBrk="0" fontAlgn="base" hangingPunct="0">
              <a:spcBef>
                <a:spcPct val="0"/>
              </a:spcBef>
              <a:spcAft>
                <a:spcPct val="0"/>
              </a:spcAft>
              <a:defRPr i="1">
                <a:solidFill>
                  <a:schemeClr val="tx1"/>
                </a:solidFill>
                <a:latin typeface="Arial Unicode MS" panose="020B0604020202020204" pitchFamily="34" charset="-128"/>
              </a:defRPr>
            </a:lvl8pPr>
            <a:lvl9pPr marL="3886200" indent="-228600" eaLnBrk="0" fontAlgn="base" hangingPunct="0">
              <a:spcBef>
                <a:spcPct val="0"/>
              </a:spcBef>
              <a:spcAft>
                <a:spcPct val="0"/>
              </a:spcAft>
              <a:defRPr i="1">
                <a:solidFill>
                  <a:schemeClr val="tx1"/>
                </a:solidFill>
                <a:latin typeface="Arial Unicode MS" panose="020B0604020202020204" pitchFamily="34" charset="-128"/>
              </a:defRPr>
            </a:lvl9pPr>
          </a:lstStyle>
          <a:p>
            <a:pPr>
              <a:spcBef>
                <a:spcPct val="50000"/>
              </a:spcBef>
            </a:pPr>
            <a:r>
              <a:rPr lang="de-CH" altLang="fr-FR" sz="1400" i="0" dirty="0">
                <a:latin typeface="Verdana" panose="020B0604030504040204" pitchFamily="34" charset="0"/>
              </a:rPr>
              <a:t>Vgl. </a:t>
            </a:r>
            <a:r>
              <a:rPr lang="de-CH" altLang="fr-FR" sz="1400" i="0" dirty="0" err="1">
                <a:latin typeface="Verdana" panose="020B0604030504040204" pitchFamily="34" charset="0"/>
              </a:rPr>
              <a:t>Kölz</a:t>
            </a:r>
            <a:r>
              <a:rPr lang="de-CH" altLang="fr-FR" sz="1400" i="0" dirty="0">
                <a:latin typeface="Verdana" panose="020B0604030504040204" pitchFamily="34" charset="0"/>
              </a:rPr>
              <a:t> (2004: 633)</a:t>
            </a:r>
            <a:endParaRPr lang="de-DE" altLang="fr-FR" sz="1400" i="0" dirty="0">
              <a:latin typeface="Verdana" panose="020B0604030504040204" pitchFamily="34" charset="0"/>
            </a:endParaRPr>
          </a:p>
        </p:txBody>
      </p:sp>
    </p:spTree>
    <p:extLst>
      <p:ext uri="{BB962C8B-B14F-4D97-AF65-F5344CB8AC3E}">
        <p14:creationId xmlns:p14="http://schemas.microsoft.com/office/powerpoint/2010/main" val="42110548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bwMode="auto">
          <a:xfrm>
            <a:off x="288131" y="-12817"/>
            <a:ext cx="8639175" cy="301625"/>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fr-FR" altLang="fr-FR" sz="2400" dirty="0" smtClean="0"/>
              <a:t>Die </a:t>
            </a:r>
            <a:r>
              <a:rPr lang="fr-FR" altLang="fr-FR" sz="2400" dirty="0" err="1" smtClean="0"/>
              <a:t>Obstruktionspolitik</a:t>
            </a:r>
            <a:r>
              <a:rPr lang="fr-FR" altLang="fr-FR" sz="2400" dirty="0" smtClean="0"/>
              <a:t> der </a:t>
            </a:r>
            <a:r>
              <a:rPr lang="fr-FR" altLang="fr-FR" sz="2400" dirty="0" err="1" smtClean="0"/>
              <a:t>katholischen</a:t>
            </a:r>
            <a:r>
              <a:rPr lang="fr-FR" altLang="fr-FR" sz="2400" dirty="0" smtClean="0"/>
              <a:t> </a:t>
            </a:r>
            <a:r>
              <a:rPr lang="fr-FR" altLang="fr-FR" sz="2400" dirty="0" err="1" smtClean="0"/>
              <a:t>Kantone</a:t>
            </a:r>
            <a:r>
              <a:rPr lang="fr-FR" altLang="fr-FR" sz="2000" b="1" dirty="0" smtClean="0"/>
              <a:t> </a:t>
            </a:r>
            <a:r>
              <a:rPr lang="de-CH" altLang="fr-FR" sz="3900" dirty="0" smtClean="0"/>
              <a:t> </a:t>
            </a:r>
            <a:endParaRPr lang="de-DE" altLang="fr-FR" sz="3900" dirty="0" smtClean="0"/>
          </a:p>
        </p:txBody>
      </p:sp>
      <p:graphicFrame>
        <p:nvGraphicFramePr>
          <p:cNvPr id="165891" name="Object 3"/>
          <p:cNvGraphicFramePr>
            <a:graphicFrameLocks noGrp="1" noChangeAspect="1"/>
          </p:cNvGraphicFramePr>
          <p:nvPr>
            <p:ph idx="1"/>
          </p:nvPr>
        </p:nvGraphicFramePr>
        <p:xfrm>
          <a:off x="323850" y="1052513"/>
          <a:ext cx="8567738" cy="5305425"/>
        </p:xfrm>
        <a:graphic>
          <a:graphicData uri="http://schemas.openxmlformats.org/presentationml/2006/ole">
            <mc:AlternateContent xmlns:mc="http://schemas.openxmlformats.org/markup-compatibility/2006">
              <mc:Choice xmlns:v="urn:schemas-microsoft-com:vml" Requires="v">
                <p:oleObj spid="_x0000_s18453" name="Arbeitsblatt" r:id="rId4" imgW="10677449" imgH="8067751" progId="Excel.Sheet.8">
                  <p:embed/>
                </p:oleObj>
              </mc:Choice>
              <mc:Fallback>
                <p:oleObj name="Arbeitsblatt" r:id="rId4" imgW="10677449" imgH="8067751" progId="Excel.Sheet.8">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1052513"/>
                        <a:ext cx="8567738" cy="530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068041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bwMode="auto">
          <a:xfrm>
            <a:off x="466404" y="188640"/>
            <a:ext cx="8229600" cy="823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CH" altLang="fr-FR" sz="2800" dirty="0" smtClean="0"/>
              <a:t>Ein weitere Schritt Richtung Nationalstaat (1891)</a:t>
            </a:r>
            <a:endParaRPr lang="de-DE" altLang="fr-FR" sz="3200" dirty="0" smtClean="0"/>
          </a:p>
        </p:txBody>
      </p:sp>
      <p:sp>
        <p:nvSpPr>
          <p:cNvPr id="167939" name="Rectangle 3"/>
          <p:cNvSpPr>
            <a:spLocks noGrp="1" noChangeArrowheads="1"/>
          </p:cNvSpPr>
          <p:nvPr>
            <p:ph type="body" idx="1"/>
          </p:nvPr>
        </p:nvSpPr>
        <p:spPr bwMode="auto">
          <a:xfrm>
            <a:off x="466404" y="1412776"/>
            <a:ext cx="8229600" cy="38782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80000"/>
              </a:lnSpc>
            </a:pPr>
            <a:r>
              <a:rPr lang="de-CH" altLang="fr-FR" sz="2000" dirty="0" smtClean="0"/>
              <a:t>Industrialisierung und aufkommender Nationalismus in den geeinten Nachbarländern Deutschland und Italien verstärkten den Prozess der </a:t>
            </a:r>
            <a:r>
              <a:rPr lang="de-CH" altLang="fr-FR" sz="2000" dirty="0" err="1" smtClean="0"/>
              <a:t>Nationwerdung</a:t>
            </a:r>
            <a:r>
              <a:rPr lang="de-CH" altLang="fr-FR" sz="2000" dirty="0" smtClean="0"/>
              <a:t> gegen Ende des 19. Jh. (</a:t>
            </a:r>
            <a:r>
              <a:rPr lang="de-CH" altLang="fr-FR" sz="2000" dirty="0" err="1" smtClean="0"/>
              <a:t>Kriesi</a:t>
            </a:r>
            <a:r>
              <a:rPr lang="de-CH" altLang="fr-FR" sz="2000" dirty="0" smtClean="0"/>
              <a:t>, Ms. S. 9 )</a:t>
            </a:r>
          </a:p>
          <a:p>
            <a:pPr eaLnBrk="1" hangingPunct="1">
              <a:lnSpc>
                <a:spcPct val="80000"/>
              </a:lnSpc>
            </a:pPr>
            <a:endParaRPr lang="de-CH" altLang="fr-FR" sz="2000" dirty="0" smtClean="0"/>
          </a:p>
          <a:p>
            <a:pPr eaLnBrk="1" hangingPunct="1">
              <a:lnSpc>
                <a:spcPct val="80000"/>
              </a:lnSpc>
            </a:pPr>
            <a:r>
              <a:rPr lang="de-CH" altLang="fr-FR" sz="2000" dirty="0" smtClean="0"/>
              <a:t>1891: </a:t>
            </a:r>
            <a:r>
              <a:rPr lang="de-CH" altLang="fr-FR" sz="2000" b="1" dirty="0" smtClean="0">
                <a:solidFill>
                  <a:srgbClr val="C00000"/>
                </a:solidFill>
              </a:rPr>
              <a:t>Initiativrecht</a:t>
            </a:r>
            <a:r>
              <a:rPr lang="de-CH" altLang="fr-FR" sz="2000" dirty="0" smtClean="0"/>
              <a:t>, erster CVP-Bundesrat, 1. August wird Nationalfeiertag</a:t>
            </a:r>
            <a:endParaRPr lang="de-CH" altLang="fr-FR" sz="2000" dirty="0" smtClean="0">
              <a:solidFill>
                <a:srgbClr val="FF0000"/>
              </a:solidFill>
            </a:endParaRPr>
          </a:p>
          <a:p>
            <a:pPr eaLnBrk="1" hangingPunct="1">
              <a:lnSpc>
                <a:spcPct val="80000"/>
              </a:lnSpc>
            </a:pPr>
            <a:endParaRPr lang="de-CH" altLang="fr-FR" sz="2000" dirty="0" smtClean="0">
              <a:solidFill>
                <a:srgbClr val="FF0000"/>
              </a:solidFill>
            </a:endParaRPr>
          </a:p>
          <a:p>
            <a:pPr eaLnBrk="1" hangingPunct="1">
              <a:lnSpc>
                <a:spcPct val="80000"/>
              </a:lnSpc>
            </a:pPr>
            <a:r>
              <a:rPr lang="de-CH" altLang="fr-FR" sz="2000" dirty="0" smtClean="0"/>
              <a:t>Nationalorientierte Geschichtsschreibung blüht: Kampf um Unabhängigkeit, </a:t>
            </a:r>
            <a:r>
              <a:rPr lang="de-CH" altLang="fr-FR" sz="2000" dirty="0" err="1" smtClean="0"/>
              <a:t>Sempach</a:t>
            </a:r>
            <a:r>
              <a:rPr lang="de-CH" altLang="fr-FR" sz="2000" dirty="0" smtClean="0"/>
              <a:t> usw.</a:t>
            </a:r>
          </a:p>
          <a:p>
            <a:pPr eaLnBrk="1" hangingPunct="1">
              <a:lnSpc>
                <a:spcPct val="80000"/>
              </a:lnSpc>
            </a:pPr>
            <a:endParaRPr lang="de-CH" altLang="fr-FR" sz="2000" dirty="0" smtClean="0"/>
          </a:p>
          <a:p>
            <a:pPr eaLnBrk="1" hangingPunct="1">
              <a:lnSpc>
                <a:spcPct val="80000"/>
              </a:lnSpc>
            </a:pPr>
            <a:r>
              <a:rPr lang="de-CH" altLang="fr-FR" sz="2000" dirty="0" smtClean="0"/>
              <a:t>Es kommt zu nationalen Ausstellungen in Zürich und Genf, Nationalarchiv, Landesmuseum, Bilder von Hodler usw.</a:t>
            </a:r>
          </a:p>
          <a:p>
            <a:pPr eaLnBrk="1" hangingPunct="1">
              <a:lnSpc>
                <a:spcPct val="80000"/>
              </a:lnSpc>
            </a:pPr>
            <a:endParaRPr lang="de-CH" altLang="fr-FR" sz="2400" dirty="0" smtClean="0"/>
          </a:p>
          <a:p>
            <a:pPr eaLnBrk="1" hangingPunct="1">
              <a:lnSpc>
                <a:spcPct val="80000"/>
              </a:lnSpc>
            </a:pPr>
            <a:endParaRPr lang="de-CH" altLang="fr-FR" sz="2400" dirty="0" smtClean="0"/>
          </a:p>
          <a:p>
            <a:pPr eaLnBrk="1" hangingPunct="1">
              <a:lnSpc>
                <a:spcPct val="80000"/>
              </a:lnSpc>
            </a:pPr>
            <a:endParaRPr lang="de-DE" altLang="fr-FR" sz="2800" dirty="0" smtClean="0"/>
          </a:p>
        </p:txBody>
      </p:sp>
    </p:spTree>
    <p:extLst>
      <p:ext uri="{BB962C8B-B14F-4D97-AF65-F5344CB8AC3E}">
        <p14:creationId xmlns:p14="http://schemas.microsoft.com/office/powerpoint/2010/main" val="26552283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endParaRPr lang="de-CH" dirty="0"/>
          </a:p>
        </p:txBody>
      </p:sp>
      <p:pic>
        <p:nvPicPr>
          <p:cNvPr id="4" name="Grafik 3"/>
          <p:cNvPicPr>
            <a:picLocks noChangeAspect="1"/>
          </p:cNvPicPr>
          <p:nvPr/>
        </p:nvPicPr>
        <p:blipFill>
          <a:blip r:embed="rId2"/>
          <a:stretch>
            <a:fillRect/>
          </a:stretch>
        </p:blipFill>
        <p:spPr>
          <a:xfrm>
            <a:off x="1331640" y="332656"/>
            <a:ext cx="6356845" cy="5184576"/>
          </a:xfrm>
          <a:prstGeom prst="rect">
            <a:avLst/>
          </a:prstGeom>
        </p:spPr>
      </p:pic>
      <p:pic>
        <p:nvPicPr>
          <p:cNvPr id="5" name="Grafik 4"/>
          <p:cNvPicPr>
            <a:picLocks noChangeAspect="1"/>
          </p:cNvPicPr>
          <p:nvPr/>
        </p:nvPicPr>
        <p:blipFill>
          <a:blip r:embed="rId3"/>
          <a:stretch>
            <a:fillRect/>
          </a:stretch>
        </p:blipFill>
        <p:spPr>
          <a:xfrm>
            <a:off x="199535" y="1844824"/>
            <a:ext cx="5527763" cy="1152128"/>
          </a:xfrm>
          <a:prstGeom prst="rect">
            <a:avLst/>
          </a:prstGeom>
        </p:spPr>
      </p:pic>
    </p:spTree>
    <p:extLst>
      <p:ext uri="{BB962C8B-B14F-4D97-AF65-F5344CB8AC3E}">
        <p14:creationId xmlns:p14="http://schemas.microsoft.com/office/powerpoint/2010/main" val="1626916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bwMode="auto">
          <a:xfrm>
            <a:off x="457200" y="642938"/>
            <a:ext cx="8229600" cy="774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CH" altLang="de-DE" sz="2800" dirty="0" smtClean="0"/>
              <a:t>Herausbildung in der ersten Hälfte des 19. Jahrhunderts (I)</a:t>
            </a:r>
            <a:endParaRPr lang="de-DE" altLang="de-DE" sz="2800" dirty="0" smtClean="0"/>
          </a:p>
        </p:txBody>
      </p:sp>
      <p:sp>
        <p:nvSpPr>
          <p:cNvPr id="297987" name="Rectangle 3"/>
          <p:cNvSpPr>
            <a:spLocks noGrp="1" noChangeArrowheads="1"/>
          </p:cNvSpPr>
          <p:nvPr>
            <p:ph type="body" idx="1"/>
          </p:nvPr>
        </p:nvSpPr>
        <p:spPr bwMode="auto">
          <a:xfrm>
            <a:off x="409575" y="2009775"/>
            <a:ext cx="8229600" cy="4062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CH" altLang="de-DE" sz="2400" dirty="0" smtClean="0"/>
              <a:t>Die Volksrechte entwickelten sich auf der Ebene der Kantone noch vor der Gründung des Bundesstaates.</a:t>
            </a:r>
          </a:p>
          <a:p>
            <a:pPr eaLnBrk="1" hangingPunct="1"/>
            <a:endParaRPr lang="de-CH" altLang="de-DE" sz="2400" dirty="0" smtClean="0"/>
          </a:p>
          <a:p>
            <a:pPr eaLnBrk="1" hangingPunct="1"/>
            <a:r>
              <a:rPr lang="de-CH" altLang="de-DE" sz="2400" dirty="0" smtClean="0"/>
              <a:t>Sie waren beeinfluss von den französischen Ideen des „</a:t>
            </a:r>
            <a:r>
              <a:rPr lang="de-CH" altLang="de-DE" sz="2400" dirty="0" err="1" smtClean="0"/>
              <a:t>pouvoir</a:t>
            </a:r>
            <a:r>
              <a:rPr lang="de-CH" altLang="de-DE" sz="2400" dirty="0" smtClean="0"/>
              <a:t> </a:t>
            </a:r>
            <a:r>
              <a:rPr lang="de-CH" altLang="de-DE" sz="2400" dirty="0" err="1" smtClean="0"/>
              <a:t>constitutant</a:t>
            </a:r>
            <a:r>
              <a:rPr lang="de-CH" altLang="de-DE" sz="2400" dirty="0" smtClean="0"/>
              <a:t>“ bzw. der Volkssouveränität. </a:t>
            </a:r>
          </a:p>
        </p:txBody>
      </p:sp>
      <p:sp>
        <p:nvSpPr>
          <p:cNvPr id="297988" name="Text Box 4"/>
          <p:cNvSpPr txBox="1">
            <a:spLocks noChangeArrowheads="1"/>
          </p:cNvSpPr>
          <p:nvPr/>
        </p:nvSpPr>
        <p:spPr bwMode="auto">
          <a:xfrm>
            <a:off x="3419872" y="5229200"/>
            <a:ext cx="54435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Unicode MS" panose="020B0604020202020204" pitchFamily="34" charset="-128"/>
              </a:defRPr>
            </a:lvl1pPr>
            <a:lvl2pPr marL="742950" indent="-285750">
              <a:defRPr i="1">
                <a:solidFill>
                  <a:schemeClr val="tx1"/>
                </a:solidFill>
                <a:latin typeface="Arial Unicode MS" panose="020B0604020202020204" pitchFamily="34" charset="-128"/>
              </a:defRPr>
            </a:lvl2pPr>
            <a:lvl3pPr marL="1143000" indent="-228600">
              <a:defRPr i="1">
                <a:solidFill>
                  <a:schemeClr val="tx1"/>
                </a:solidFill>
                <a:latin typeface="Arial Unicode MS" panose="020B0604020202020204" pitchFamily="34" charset="-128"/>
              </a:defRPr>
            </a:lvl3pPr>
            <a:lvl4pPr marL="1600200" indent="-228600">
              <a:defRPr i="1">
                <a:solidFill>
                  <a:schemeClr val="tx1"/>
                </a:solidFill>
                <a:latin typeface="Arial Unicode MS" panose="020B0604020202020204" pitchFamily="34" charset="-128"/>
              </a:defRPr>
            </a:lvl4pPr>
            <a:lvl5pPr marL="2057400" indent="-228600">
              <a:defRPr i="1">
                <a:solidFill>
                  <a:schemeClr val="tx1"/>
                </a:solidFill>
                <a:latin typeface="Arial Unicode MS" panose="020B0604020202020204" pitchFamily="34" charset="-128"/>
              </a:defRPr>
            </a:lvl5pPr>
            <a:lvl6pPr marL="2514600" indent="-228600" eaLnBrk="0" fontAlgn="base" hangingPunct="0">
              <a:spcBef>
                <a:spcPct val="0"/>
              </a:spcBef>
              <a:spcAft>
                <a:spcPct val="0"/>
              </a:spcAft>
              <a:defRPr i="1">
                <a:solidFill>
                  <a:schemeClr val="tx1"/>
                </a:solidFill>
                <a:latin typeface="Arial Unicode MS" panose="020B0604020202020204" pitchFamily="34" charset="-128"/>
              </a:defRPr>
            </a:lvl6pPr>
            <a:lvl7pPr marL="2971800" indent="-228600" eaLnBrk="0" fontAlgn="base" hangingPunct="0">
              <a:spcBef>
                <a:spcPct val="0"/>
              </a:spcBef>
              <a:spcAft>
                <a:spcPct val="0"/>
              </a:spcAft>
              <a:defRPr i="1">
                <a:solidFill>
                  <a:schemeClr val="tx1"/>
                </a:solidFill>
                <a:latin typeface="Arial Unicode MS" panose="020B0604020202020204" pitchFamily="34" charset="-128"/>
              </a:defRPr>
            </a:lvl7pPr>
            <a:lvl8pPr marL="3429000" indent="-228600" eaLnBrk="0" fontAlgn="base" hangingPunct="0">
              <a:spcBef>
                <a:spcPct val="0"/>
              </a:spcBef>
              <a:spcAft>
                <a:spcPct val="0"/>
              </a:spcAft>
              <a:defRPr i="1">
                <a:solidFill>
                  <a:schemeClr val="tx1"/>
                </a:solidFill>
                <a:latin typeface="Arial Unicode MS" panose="020B0604020202020204" pitchFamily="34" charset="-128"/>
              </a:defRPr>
            </a:lvl8pPr>
            <a:lvl9pPr marL="3886200" indent="-228600" eaLnBrk="0" fontAlgn="base" hangingPunct="0">
              <a:spcBef>
                <a:spcPct val="0"/>
              </a:spcBef>
              <a:spcAft>
                <a:spcPct val="0"/>
              </a:spcAft>
              <a:defRPr i="1">
                <a:solidFill>
                  <a:schemeClr val="tx1"/>
                </a:solidFill>
                <a:latin typeface="Arial Unicode MS" panose="020B0604020202020204" pitchFamily="34" charset="-128"/>
              </a:defRPr>
            </a:lvl9pPr>
          </a:lstStyle>
          <a:p>
            <a:pPr algn="r" eaLnBrk="1" hangingPunct="1">
              <a:spcBef>
                <a:spcPct val="50000"/>
              </a:spcBef>
            </a:pPr>
            <a:r>
              <a:rPr lang="de-CH" altLang="de-DE" sz="1400" dirty="0"/>
              <a:t>Quelle: Linder  2002: 110 f., </a:t>
            </a:r>
            <a:r>
              <a:rPr lang="de-CH" altLang="de-DE" sz="1400" dirty="0" err="1"/>
              <a:t>Kölz</a:t>
            </a:r>
            <a:r>
              <a:rPr lang="de-CH" altLang="de-DE" sz="1400" dirty="0"/>
              <a:t> 1992.</a:t>
            </a:r>
            <a:endParaRPr lang="de-DE" altLang="de-DE" sz="1400" dirty="0"/>
          </a:p>
        </p:txBody>
      </p:sp>
    </p:spTree>
    <p:extLst>
      <p:ext uri="{BB962C8B-B14F-4D97-AF65-F5344CB8AC3E}">
        <p14:creationId xmlns:p14="http://schemas.microsoft.com/office/powerpoint/2010/main" val="892425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bwMode="auto">
          <a:xfrm>
            <a:off x="460375" y="332656"/>
            <a:ext cx="8229600" cy="774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CH" altLang="de-DE" sz="2800" dirty="0" smtClean="0"/>
              <a:t>Herausbildung in der ersten Hälfte des 19. Jahrhunderts (II)</a:t>
            </a:r>
            <a:endParaRPr lang="de-DE" altLang="de-DE" sz="2800" dirty="0" smtClean="0"/>
          </a:p>
        </p:txBody>
      </p:sp>
      <p:sp>
        <p:nvSpPr>
          <p:cNvPr id="660483" name="Rectangle 3"/>
          <p:cNvSpPr>
            <a:spLocks noGrp="1" noChangeArrowheads="1"/>
          </p:cNvSpPr>
          <p:nvPr>
            <p:ph type="body" idx="1"/>
          </p:nvPr>
        </p:nvSpPr>
        <p:spPr bwMode="auto">
          <a:xfrm>
            <a:off x="460375" y="1812925"/>
            <a:ext cx="82296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pPr>
            <a:r>
              <a:rPr lang="de-CH" altLang="de-DE" sz="2000" dirty="0" smtClean="0"/>
              <a:t>Ausdruck der Idee der Volkssouveränität war zuerst das obligatorische Verfassungsreferendum in den Regenerationskantonen in den 1830er Jahren.</a:t>
            </a:r>
          </a:p>
          <a:p>
            <a:pPr eaLnBrk="1" hangingPunct="1">
              <a:lnSpc>
                <a:spcPct val="90000"/>
              </a:lnSpc>
            </a:pPr>
            <a:endParaRPr lang="de-CH" altLang="de-DE" sz="2000" dirty="0" smtClean="0"/>
          </a:p>
          <a:p>
            <a:pPr eaLnBrk="1" hangingPunct="1">
              <a:lnSpc>
                <a:spcPct val="90000"/>
              </a:lnSpc>
            </a:pPr>
            <a:r>
              <a:rPr lang="de-CH" altLang="de-DE" sz="2000" dirty="0" smtClean="0"/>
              <a:t>Einzelne Kantone führten gleichzeitig eine Frühform der Verfassungsinitiative ein.</a:t>
            </a:r>
          </a:p>
          <a:p>
            <a:pPr eaLnBrk="1" hangingPunct="1">
              <a:lnSpc>
                <a:spcPct val="90000"/>
              </a:lnSpc>
            </a:pPr>
            <a:endParaRPr lang="de-CH" altLang="de-DE" sz="2000" dirty="0" smtClean="0"/>
          </a:p>
          <a:p>
            <a:pPr eaLnBrk="1" hangingPunct="1">
              <a:lnSpc>
                <a:spcPct val="90000"/>
              </a:lnSpc>
            </a:pPr>
            <a:r>
              <a:rPr lang="de-CH" altLang="de-DE" sz="2000" dirty="0" smtClean="0"/>
              <a:t>Die Vorstufe des modernen Referendums bildete das Veto. Die absolute Mehrheit der  Stimmberechtigten konnte ein Gesetzt zu Fall bringen, wobei die Nicht-Stimmenden als annehmend gezählt wurden</a:t>
            </a:r>
            <a:endParaRPr lang="de-DE" altLang="de-DE" sz="2000" dirty="0" smtClean="0"/>
          </a:p>
        </p:txBody>
      </p:sp>
      <p:sp>
        <p:nvSpPr>
          <p:cNvPr id="300036" name="Text Box 4"/>
          <p:cNvSpPr txBox="1">
            <a:spLocks noChangeArrowheads="1"/>
          </p:cNvSpPr>
          <p:nvPr/>
        </p:nvSpPr>
        <p:spPr bwMode="auto">
          <a:xfrm>
            <a:off x="3275856" y="5517232"/>
            <a:ext cx="55705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Unicode MS" panose="020B0604020202020204" pitchFamily="34" charset="-128"/>
              </a:defRPr>
            </a:lvl1pPr>
            <a:lvl2pPr marL="742950" indent="-285750">
              <a:defRPr i="1">
                <a:solidFill>
                  <a:schemeClr val="tx1"/>
                </a:solidFill>
                <a:latin typeface="Arial Unicode MS" panose="020B0604020202020204" pitchFamily="34" charset="-128"/>
              </a:defRPr>
            </a:lvl2pPr>
            <a:lvl3pPr marL="1143000" indent="-228600">
              <a:defRPr i="1">
                <a:solidFill>
                  <a:schemeClr val="tx1"/>
                </a:solidFill>
                <a:latin typeface="Arial Unicode MS" panose="020B0604020202020204" pitchFamily="34" charset="-128"/>
              </a:defRPr>
            </a:lvl3pPr>
            <a:lvl4pPr marL="1600200" indent="-228600">
              <a:defRPr i="1">
                <a:solidFill>
                  <a:schemeClr val="tx1"/>
                </a:solidFill>
                <a:latin typeface="Arial Unicode MS" panose="020B0604020202020204" pitchFamily="34" charset="-128"/>
              </a:defRPr>
            </a:lvl4pPr>
            <a:lvl5pPr marL="2057400" indent="-228600">
              <a:defRPr i="1">
                <a:solidFill>
                  <a:schemeClr val="tx1"/>
                </a:solidFill>
                <a:latin typeface="Arial Unicode MS" panose="020B0604020202020204" pitchFamily="34" charset="-128"/>
              </a:defRPr>
            </a:lvl5pPr>
            <a:lvl6pPr marL="2514600" indent="-228600" eaLnBrk="0" fontAlgn="base" hangingPunct="0">
              <a:spcBef>
                <a:spcPct val="0"/>
              </a:spcBef>
              <a:spcAft>
                <a:spcPct val="0"/>
              </a:spcAft>
              <a:defRPr i="1">
                <a:solidFill>
                  <a:schemeClr val="tx1"/>
                </a:solidFill>
                <a:latin typeface="Arial Unicode MS" panose="020B0604020202020204" pitchFamily="34" charset="-128"/>
              </a:defRPr>
            </a:lvl6pPr>
            <a:lvl7pPr marL="2971800" indent="-228600" eaLnBrk="0" fontAlgn="base" hangingPunct="0">
              <a:spcBef>
                <a:spcPct val="0"/>
              </a:spcBef>
              <a:spcAft>
                <a:spcPct val="0"/>
              </a:spcAft>
              <a:defRPr i="1">
                <a:solidFill>
                  <a:schemeClr val="tx1"/>
                </a:solidFill>
                <a:latin typeface="Arial Unicode MS" panose="020B0604020202020204" pitchFamily="34" charset="-128"/>
              </a:defRPr>
            </a:lvl7pPr>
            <a:lvl8pPr marL="3429000" indent="-228600" eaLnBrk="0" fontAlgn="base" hangingPunct="0">
              <a:spcBef>
                <a:spcPct val="0"/>
              </a:spcBef>
              <a:spcAft>
                <a:spcPct val="0"/>
              </a:spcAft>
              <a:defRPr i="1">
                <a:solidFill>
                  <a:schemeClr val="tx1"/>
                </a:solidFill>
                <a:latin typeface="Arial Unicode MS" panose="020B0604020202020204" pitchFamily="34" charset="-128"/>
              </a:defRPr>
            </a:lvl8pPr>
            <a:lvl9pPr marL="3886200" indent="-228600" eaLnBrk="0" fontAlgn="base" hangingPunct="0">
              <a:spcBef>
                <a:spcPct val="0"/>
              </a:spcBef>
              <a:spcAft>
                <a:spcPct val="0"/>
              </a:spcAft>
              <a:defRPr i="1">
                <a:solidFill>
                  <a:schemeClr val="tx1"/>
                </a:solidFill>
                <a:latin typeface="Arial Unicode MS" panose="020B0604020202020204" pitchFamily="34" charset="-128"/>
              </a:defRPr>
            </a:lvl9pPr>
          </a:lstStyle>
          <a:p>
            <a:pPr algn="r" eaLnBrk="1" hangingPunct="1">
              <a:spcBef>
                <a:spcPct val="50000"/>
              </a:spcBef>
            </a:pPr>
            <a:r>
              <a:rPr lang="de-CH" altLang="de-DE" sz="1800" dirty="0"/>
              <a:t>Quelle: Linder  2002: 110 f., </a:t>
            </a:r>
            <a:r>
              <a:rPr lang="de-CH" altLang="de-DE" sz="1800" dirty="0" err="1"/>
              <a:t>Kölz</a:t>
            </a:r>
            <a:r>
              <a:rPr lang="de-CH" altLang="de-DE" sz="1800" dirty="0"/>
              <a:t> 1992.</a:t>
            </a:r>
            <a:endParaRPr lang="de-DE" altLang="de-DE" sz="1800" dirty="0"/>
          </a:p>
        </p:txBody>
      </p:sp>
    </p:spTree>
    <p:extLst>
      <p:ext uri="{BB962C8B-B14F-4D97-AF65-F5344CB8AC3E}">
        <p14:creationId xmlns:p14="http://schemas.microsoft.com/office/powerpoint/2010/main" val="36285184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660483">
                                            <p:txEl>
                                              <p:pRg st="0" end="0"/>
                                            </p:txEl>
                                          </p:spTgt>
                                        </p:tgtEl>
                                        <p:attrNameLst>
                                          <p:attrName>style.visibility</p:attrName>
                                        </p:attrNameLst>
                                      </p:cBhvr>
                                      <p:to>
                                        <p:strVal val="visible"/>
                                      </p:to>
                                    </p:set>
                                    <p:animScale>
                                      <p:cBhvr>
                                        <p:cTn id="7" dur="1000" decel="50000" fill="hold">
                                          <p:stCondLst>
                                            <p:cond delay="0"/>
                                          </p:stCondLst>
                                        </p:cTn>
                                        <p:tgtEl>
                                          <p:spTgt spid="66048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60483">
                                            <p:txEl>
                                              <p:pRg st="0" end="0"/>
                                            </p:txEl>
                                          </p:spTgt>
                                        </p:tgtEl>
                                        <p:attrNameLst>
                                          <p:attrName>ppt_x</p:attrName>
                                          <p:attrName>ppt_y</p:attrName>
                                        </p:attrNameLst>
                                      </p:cBhvr>
                                    </p:animMotion>
                                    <p:animEffect transition="in" filter="fade">
                                      <p:cBhvr>
                                        <p:cTn id="9" dur="1000"/>
                                        <p:tgtEl>
                                          <p:spTgt spid="66048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660483">
                                            <p:txEl>
                                              <p:pRg st="2" end="2"/>
                                            </p:txEl>
                                          </p:spTgt>
                                        </p:tgtEl>
                                        <p:attrNameLst>
                                          <p:attrName>style.visibility</p:attrName>
                                        </p:attrNameLst>
                                      </p:cBhvr>
                                      <p:to>
                                        <p:strVal val="visible"/>
                                      </p:to>
                                    </p:set>
                                    <p:animScale>
                                      <p:cBhvr>
                                        <p:cTn id="14" dur="1000" decel="50000" fill="hold">
                                          <p:stCondLst>
                                            <p:cond delay="0"/>
                                          </p:stCondLst>
                                        </p:cTn>
                                        <p:tgtEl>
                                          <p:spTgt spid="660483">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660483">
                                            <p:txEl>
                                              <p:pRg st="2" end="2"/>
                                            </p:txEl>
                                          </p:spTgt>
                                        </p:tgtEl>
                                        <p:attrNameLst>
                                          <p:attrName>ppt_x</p:attrName>
                                          <p:attrName>ppt_y</p:attrName>
                                        </p:attrNameLst>
                                      </p:cBhvr>
                                    </p:animMotion>
                                    <p:animEffect transition="in" filter="fade">
                                      <p:cBhvr>
                                        <p:cTn id="16" dur="1000"/>
                                        <p:tgtEl>
                                          <p:spTgt spid="660483">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660483">
                                            <p:txEl>
                                              <p:pRg st="4" end="4"/>
                                            </p:txEl>
                                          </p:spTgt>
                                        </p:tgtEl>
                                        <p:attrNameLst>
                                          <p:attrName>style.visibility</p:attrName>
                                        </p:attrNameLst>
                                      </p:cBhvr>
                                      <p:to>
                                        <p:strVal val="visible"/>
                                      </p:to>
                                    </p:set>
                                    <p:animScale>
                                      <p:cBhvr>
                                        <p:cTn id="21" dur="1000" decel="50000" fill="hold">
                                          <p:stCondLst>
                                            <p:cond delay="0"/>
                                          </p:stCondLst>
                                        </p:cTn>
                                        <p:tgtEl>
                                          <p:spTgt spid="660483">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660483">
                                            <p:txEl>
                                              <p:pRg st="4" end="4"/>
                                            </p:txEl>
                                          </p:spTgt>
                                        </p:tgtEl>
                                        <p:attrNameLst>
                                          <p:attrName>ppt_x</p:attrName>
                                          <p:attrName>ppt_y</p:attrName>
                                        </p:attrNameLst>
                                      </p:cBhvr>
                                    </p:animMotion>
                                    <p:animEffect transition="in" filter="fade">
                                      <p:cBhvr>
                                        <p:cTn id="23" dur="1000"/>
                                        <p:tgtEl>
                                          <p:spTgt spid="66048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048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bwMode="auto">
          <a:xfrm>
            <a:off x="457200" y="332656"/>
            <a:ext cx="8229600" cy="739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CH" altLang="de-DE" sz="2400" dirty="0" smtClean="0"/>
              <a:t>Von der repräsentativen zur halbdirekten Demokratie auf Bundesebene</a:t>
            </a:r>
            <a:endParaRPr lang="de-DE" altLang="de-DE" sz="2400" dirty="0" smtClean="0"/>
          </a:p>
        </p:txBody>
      </p:sp>
      <p:sp>
        <p:nvSpPr>
          <p:cNvPr id="662531" name="Rectangle 3"/>
          <p:cNvSpPr>
            <a:spLocks noGrp="1" noChangeArrowheads="1"/>
          </p:cNvSpPr>
          <p:nvPr>
            <p:ph type="body" idx="1"/>
          </p:nvPr>
        </p:nvSpPr>
        <p:spPr bwMode="auto">
          <a:xfrm>
            <a:off x="457200" y="2005013"/>
            <a:ext cx="8229600" cy="425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CH" altLang="de-DE" sz="2000" dirty="0" smtClean="0"/>
              <a:t>Die Bundesverfassung von 1848 sah nur das obligatorische Verfassungsreferendum vor, sowie die Volksinitiative auf Totalrevision.</a:t>
            </a:r>
          </a:p>
          <a:p>
            <a:pPr eaLnBrk="1" hangingPunct="1"/>
            <a:endParaRPr lang="de-CH" altLang="de-DE" sz="2000" dirty="0" smtClean="0"/>
          </a:p>
          <a:p>
            <a:pPr eaLnBrk="1" hangingPunct="1"/>
            <a:r>
              <a:rPr lang="de-CH" altLang="de-DE" sz="2000" dirty="0" smtClean="0"/>
              <a:t>Mit der Einführung des fakultativen Gesetzesreferendum 1874 änderte sich das System grundlegend.</a:t>
            </a:r>
          </a:p>
          <a:p>
            <a:pPr eaLnBrk="1" hangingPunct="1"/>
            <a:endParaRPr lang="de-CH" altLang="de-DE" sz="2000" dirty="0" smtClean="0"/>
          </a:p>
          <a:p>
            <a:pPr eaLnBrk="1" hangingPunct="1"/>
            <a:r>
              <a:rPr lang="de-CH" altLang="de-DE" sz="2000" dirty="0" smtClean="0"/>
              <a:t>1891 wurde die Volksinitiative auf Partialrevision der Bundesverfassung eingeführt</a:t>
            </a:r>
            <a:endParaRPr lang="de-DE" altLang="de-DE" sz="2000" dirty="0" smtClean="0"/>
          </a:p>
        </p:txBody>
      </p:sp>
    </p:spTree>
    <p:extLst>
      <p:ext uri="{BB962C8B-B14F-4D97-AF65-F5344CB8AC3E}">
        <p14:creationId xmlns:p14="http://schemas.microsoft.com/office/powerpoint/2010/main" val="30379281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662531">
                                            <p:txEl>
                                              <p:pRg st="0" end="0"/>
                                            </p:txEl>
                                          </p:spTgt>
                                        </p:tgtEl>
                                        <p:attrNameLst>
                                          <p:attrName>style.visibility</p:attrName>
                                        </p:attrNameLst>
                                      </p:cBhvr>
                                      <p:to>
                                        <p:strVal val="visible"/>
                                      </p:to>
                                    </p:set>
                                    <p:animScale>
                                      <p:cBhvr>
                                        <p:cTn id="7" dur="1000" decel="50000" fill="hold">
                                          <p:stCondLst>
                                            <p:cond delay="0"/>
                                          </p:stCondLst>
                                        </p:cTn>
                                        <p:tgtEl>
                                          <p:spTgt spid="662531">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62531">
                                            <p:txEl>
                                              <p:pRg st="0" end="0"/>
                                            </p:txEl>
                                          </p:spTgt>
                                        </p:tgtEl>
                                        <p:attrNameLst>
                                          <p:attrName>ppt_x</p:attrName>
                                          <p:attrName>ppt_y</p:attrName>
                                        </p:attrNameLst>
                                      </p:cBhvr>
                                    </p:animMotion>
                                    <p:animEffect transition="in" filter="fade">
                                      <p:cBhvr>
                                        <p:cTn id="9" dur="1000"/>
                                        <p:tgtEl>
                                          <p:spTgt spid="662531">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662531">
                                            <p:txEl>
                                              <p:pRg st="2" end="2"/>
                                            </p:txEl>
                                          </p:spTgt>
                                        </p:tgtEl>
                                        <p:attrNameLst>
                                          <p:attrName>style.visibility</p:attrName>
                                        </p:attrNameLst>
                                      </p:cBhvr>
                                      <p:to>
                                        <p:strVal val="visible"/>
                                      </p:to>
                                    </p:set>
                                    <p:animScale>
                                      <p:cBhvr>
                                        <p:cTn id="14" dur="1000" decel="50000" fill="hold">
                                          <p:stCondLst>
                                            <p:cond delay="0"/>
                                          </p:stCondLst>
                                        </p:cTn>
                                        <p:tgtEl>
                                          <p:spTgt spid="662531">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662531">
                                            <p:txEl>
                                              <p:pRg st="2" end="2"/>
                                            </p:txEl>
                                          </p:spTgt>
                                        </p:tgtEl>
                                        <p:attrNameLst>
                                          <p:attrName>ppt_x</p:attrName>
                                          <p:attrName>ppt_y</p:attrName>
                                        </p:attrNameLst>
                                      </p:cBhvr>
                                    </p:animMotion>
                                    <p:animEffect transition="in" filter="fade">
                                      <p:cBhvr>
                                        <p:cTn id="16" dur="1000"/>
                                        <p:tgtEl>
                                          <p:spTgt spid="662531">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662531">
                                            <p:txEl>
                                              <p:pRg st="4" end="4"/>
                                            </p:txEl>
                                          </p:spTgt>
                                        </p:tgtEl>
                                        <p:attrNameLst>
                                          <p:attrName>style.visibility</p:attrName>
                                        </p:attrNameLst>
                                      </p:cBhvr>
                                      <p:to>
                                        <p:strVal val="visible"/>
                                      </p:to>
                                    </p:set>
                                    <p:animScale>
                                      <p:cBhvr>
                                        <p:cTn id="21" dur="1000" decel="50000" fill="hold">
                                          <p:stCondLst>
                                            <p:cond delay="0"/>
                                          </p:stCondLst>
                                        </p:cTn>
                                        <p:tgtEl>
                                          <p:spTgt spid="662531">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662531">
                                            <p:txEl>
                                              <p:pRg st="4" end="4"/>
                                            </p:txEl>
                                          </p:spTgt>
                                        </p:tgtEl>
                                        <p:attrNameLst>
                                          <p:attrName>ppt_x</p:attrName>
                                          <p:attrName>ppt_y</p:attrName>
                                        </p:attrNameLst>
                                      </p:cBhvr>
                                    </p:animMotion>
                                    <p:animEffect transition="in" filter="fade">
                                      <p:cBhvr>
                                        <p:cTn id="23" dur="1000"/>
                                        <p:tgtEl>
                                          <p:spTgt spid="66253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2531"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bwMode="auto">
          <a:xfrm>
            <a:off x="395536" y="18864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CH" altLang="de-DE" sz="2800" dirty="0" smtClean="0"/>
              <a:t>Das 20. Jahrhundert</a:t>
            </a:r>
            <a:endParaRPr lang="de-DE" altLang="de-DE" sz="2800" dirty="0" smtClean="0"/>
          </a:p>
        </p:txBody>
      </p:sp>
      <p:sp>
        <p:nvSpPr>
          <p:cNvPr id="664579" name="Rectangle 3"/>
          <p:cNvSpPr>
            <a:spLocks noGrp="1" noChangeArrowheads="1"/>
          </p:cNvSpPr>
          <p:nvPr>
            <p:ph type="body" idx="1"/>
          </p:nvPr>
        </p:nvSpPr>
        <p:spPr bwMode="auto">
          <a:xfrm>
            <a:off x="395536" y="980728"/>
            <a:ext cx="8521700" cy="48942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CH" altLang="de-DE" sz="1600" dirty="0" smtClean="0"/>
              <a:t>1921: Einführung des Staatsvertragsreferendums</a:t>
            </a:r>
          </a:p>
          <a:p>
            <a:pPr eaLnBrk="1" hangingPunct="1"/>
            <a:endParaRPr lang="de-CH" altLang="de-DE" sz="1600" dirty="0" smtClean="0"/>
          </a:p>
          <a:p>
            <a:pPr eaLnBrk="1" hangingPunct="1"/>
            <a:r>
              <a:rPr lang="de-CH" altLang="de-DE" sz="1600" dirty="0" smtClean="0"/>
              <a:t>1939 und 1949: Einführung des </a:t>
            </a:r>
            <a:r>
              <a:rPr lang="de-CH" altLang="de-DE" sz="1600" dirty="0" err="1" smtClean="0"/>
              <a:t>resolutiven</a:t>
            </a:r>
            <a:r>
              <a:rPr lang="de-CH" altLang="de-DE" sz="1600" dirty="0" smtClean="0"/>
              <a:t> Referendums. Einschränkung der Möglichkeiten der Bundesversammlung, Beschlüsse durch Dringlichkeitserklärung dem Referendum zu entziehen.</a:t>
            </a:r>
          </a:p>
          <a:p>
            <a:pPr eaLnBrk="1" hangingPunct="1"/>
            <a:endParaRPr lang="de-CH" altLang="de-DE" sz="1600" dirty="0" smtClean="0"/>
          </a:p>
          <a:p>
            <a:pPr eaLnBrk="1" hangingPunct="1"/>
            <a:r>
              <a:rPr lang="de-CH" altLang="de-DE" sz="1600" dirty="0" smtClean="0"/>
              <a:t>1977: Einführung des fakultativen Referendums bei internationalen Abkommen, die einen Beitritt zu einer internationalen Organisation nach sich ziehen oder eine multilaterale Rechtsanpassung zur Folge haben</a:t>
            </a:r>
          </a:p>
          <a:p>
            <a:pPr eaLnBrk="1" hangingPunct="1"/>
            <a:endParaRPr lang="de-CH" altLang="de-DE" sz="1600" dirty="0" smtClean="0"/>
          </a:p>
          <a:p>
            <a:pPr eaLnBrk="1" hangingPunct="1"/>
            <a:r>
              <a:rPr lang="de-CH" altLang="de-DE" sz="1600" dirty="0" smtClean="0"/>
              <a:t>1977: Obligatorisches Referendum für den Beitritt zu Organisationen der kollektiven Sicherheit und zu supranationalen Gemeinschaften</a:t>
            </a:r>
          </a:p>
          <a:p>
            <a:pPr eaLnBrk="1" hangingPunct="1"/>
            <a:endParaRPr lang="de-CH" altLang="de-DE" sz="1600" dirty="0" smtClean="0"/>
          </a:p>
          <a:p>
            <a:pPr eaLnBrk="1" hangingPunct="1"/>
            <a:r>
              <a:rPr lang="de-CH" altLang="de-DE" sz="1600" dirty="0" smtClean="0"/>
              <a:t>2003: </a:t>
            </a:r>
            <a:r>
              <a:rPr lang="de-DE" altLang="de-DE" sz="1600" dirty="0" smtClean="0"/>
              <a:t>Einführung der allgemeinen Volksinitiative (Abschaffung 2009) sowie der Erweiterung des Staatsvertragsreferendums</a:t>
            </a:r>
            <a:r>
              <a:rPr lang="de-DE" altLang="de-DE" sz="2000" dirty="0" smtClean="0"/>
              <a:t> </a:t>
            </a:r>
            <a:endParaRPr lang="de-CH" altLang="de-DE" sz="1600" dirty="0" smtClean="0"/>
          </a:p>
          <a:p>
            <a:pPr eaLnBrk="1" hangingPunct="1">
              <a:lnSpc>
                <a:spcPct val="80000"/>
              </a:lnSpc>
            </a:pPr>
            <a:endParaRPr lang="de-DE" altLang="de-DE" sz="1600" dirty="0" smtClean="0"/>
          </a:p>
        </p:txBody>
      </p:sp>
    </p:spTree>
    <p:extLst>
      <p:ext uri="{BB962C8B-B14F-4D97-AF65-F5344CB8AC3E}">
        <p14:creationId xmlns:p14="http://schemas.microsoft.com/office/powerpoint/2010/main" val="9814392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664579">
                                            <p:txEl>
                                              <p:pRg st="0" end="0"/>
                                            </p:txEl>
                                          </p:spTgt>
                                        </p:tgtEl>
                                        <p:attrNameLst>
                                          <p:attrName>style.visibility</p:attrName>
                                        </p:attrNameLst>
                                      </p:cBhvr>
                                      <p:to>
                                        <p:strVal val="visible"/>
                                      </p:to>
                                    </p:set>
                                    <p:animScale>
                                      <p:cBhvr>
                                        <p:cTn id="7" dur="1000" decel="50000" fill="hold">
                                          <p:stCondLst>
                                            <p:cond delay="0"/>
                                          </p:stCondLst>
                                        </p:cTn>
                                        <p:tgtEl>
                                          <p:spTgt spid="664579">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64579">
                                            <p:txEl>
                                              <p:pRg st="0" end="0"/>
                                            </p:txEl>
                                          </p:spTgt>
                                        </p:tgtEl>
                                        <p:attrNameLst>
                                          <p:attrName>ppt_x</p:attrName>
                                          <p:attrName>ppt_y</p:attrName>
                                        </p:attrNameLst>
                                      </p:cBhvr>
                                    </p:animMotion>
                                    <p:animEffect transition="in" filter="fade">
                                      <p:cBhvr>
                                        <p:cTn id="9" dur="1000"/>
                                        <p:tgtEl>
                                          <p:spTgt spid="664579">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664579">
                                            <p:txEl>
                                              <p:pRg st="2" end="2"/>
                                            </p:txEl>
                                          </p:spTgt>
                                        </p:tgtEl>
                                        <p:attrNameLst>
                                          <p:attrName>style.visibility</p:attrName>
                                        </p:attrNameLst>
                                      </p:cBhvr>
                                      <p:to>
                                        <p:strVal val="visible"/>
                                      </p:to>
                                    </p:set>
                                    <p:animScale>
                                      <p:cBhvr>
                                        <p:cTn id="14" dur="1000" decel="50000" fill="hold">
                                          <p:stCondLst>
                                            <p:cond delay="0"/>
                                          </p:stCondLst>
                                        </p:cTn>
                                        <p:tgtEl>
                                          <p:spTgt spid="664579">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664579">
                                            <p:txEl>
                                              <p:pRg st="2" end="2"/>
                                            </p:txEl>
                                          </p:spTgt>
                                        </p:tgtEl>
                                        <p:attrNameLst>
                                          <p:attrName>ppt_x</p:attrName>
                                          <p:attrName>ppt_y</p:attrName>
                                        </p:attrNameLst>
                                      </p:cBhvr>
                                    </p:animMotion>
                                    <p:animEffect transition="in" filter="fade">
                                      <p:cBhvr>
                                        <p:cTn id="16" dur="1000"/>
                                        <p:tgtEl>
                                          <p:spTgt spid="664579">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664579">
                                            <p:txEl>
                                              <p:pRg st="4" end="4"/>
                                            </p:txEl>
                                          </p:spTgt>
                                        </p:tgtEl>
                                        <p:attrNameLst>
                                          <p:attrName>style.visibility</p:attrName>
                                        </p:attrNameLst>
                                      </p:cBhvr>
                                      <p:to>
                                        <p:strVal val="visible"/>
                                      </p:to>
                                    </p:set>
                                    <p:animScale>
                                      <p:cBhvr>
                                        <p:cTn id="21" dur="1000" decel="50000" fill="hold">
                                          <p:stCondLst>
                                            <p:cond delay="0"/>
                                          </p:stCondLst>
                                        </p:cTn>
                                        <p:tgtEl>
                                          <p:spTgt spid="664579">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664579">
                                            <p:txEl>
                                              <p:pRg st="4" end="4"/>
                                            </p:txEl>
                                          </p:spTgt>
                                        </p:tgtEl>
                                        <p:attrNameLst>
                                          <p:attrName>ppt_x</p:attrName>
                                          <p:attrName>ppt_y</p:attrName>
                                        </p:attrNameLst>
                                      </p:cBhvr>
                                    </p:animMotion>
                                    <p:animEffect transition="in" filter="fade">
                                      <p:cBhvr>
                                        <p:cTn id="23" dur="1000"/>
                                        <p:tgtEl>
                                          <p:spTgt spid="664579">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2" presetClass="entr" presetSubtype="0" fill="hold" grpId="0" nodeType="clickEffect">
                                  <p:stCondLst>
                                    <p:cond delay="0"/>
                                  </p:stCondLst>
                                  <p:childTnLst>
                                    <p:set>
                                      <p:cBhvr>
                                        <p:cTn id="27" dur="1" fill="hold">
                                          <p:stCondLst>
                                            <p:cond delay="0"/>
                                          </p:stCondLst>
                                        </p:cTn>
                                        <p:tgtEl>
                                          <p:spTgt spid="664579">
                                            <p:txEl>
                                              <p:pRg st="6" end="6"/>
                                            </p:txEl>
                                          </p:spTgt>
                                        </p:tgtEl>
                                        <p:attrNameLst>
                                          <p:attrName>style.visibility</p:attrName>
                                        </p:attrNameLst>
                                      </p:cBhvr>
                                      <p:to>
                                        <p:strVal val="visible"/>
                                      </p:to>
                                    </p:set>
                                    <p:animScale>
                                      <p:cBhvr>
                                        <p:cTn id="28" dur="1000" decel="50000" fill="hold">
                                          <p:stCondLst>
                                            <p:cond delay="0"/>
                                          </p:stCondLst>
                                        </p:cTn>
                                        <p:tgtEl>
                                          <p:spTgt spid="664579">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664579">
                                            <p:txEl>
                                              <p:pRg st="6" end="6"/>
                                            </p:txEl>
                                          </p:spTgt>
                                        </p:tgtEl>
                                        <p:attrNameLst>
                                          <p:attrName>ppt_x</p:attrName>
                                          <p:attrName>ppt_y</p:attrName>
                                        </p:attrNameLst>
                                      </p:cBhvr>
                                    </p:animMotion>
                                    <p:animEffect transition="in" filter="fade">
                                      <p:cBhvr>
                                        <p:cTn id="30" dur="1000"/>
                                        <p:tgtEl>
                                          <p:spTgt spid="664579">
                                            <p:txEl>
                                              <p:pRg st="6" end="6"/>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2" presetClass="entr" presetSubtype="0" fill="hold" grpId="0" nodeType="clickEffect">
                                  <p:stCondLst>
                                    <p:cond delay="0"/>
                                  </p:stCondLst>
                                  <p:childTnLst>
                                    <p:set>
                                      <p:cBhvr>
                                        <p:cTn id="34" dur="1" fill="hold">
                                          <p:stCondLst>
                                            <p:cond delay="0"/>
                                          </p:stCondLst>
                                        </p:cTn>
                                        <p:tgtEl>
                                          <p:spTgt spid="664579">
                                            <p:txEl>
                                              <p:pRg st="8" end="8"/>
                                            </p:txEl>
                                          </p:spTgt>
                                        </p:tgtEl>
                                        <p:attrNameLst>
                                          <p:attrName>style.visibility</p:attrName>
                                        </p:attrNameLst>
                                      </p:cBhvr>
                                      <p:to>
                                        <p:strVal val="visible"/>
                                      </p:to>
                                    </p:set>
                                    <p:animScale>
                                      <p:cBhvr>
                                        <p:cTn id="35" dur="1000" decel="50000" fill="hold">
                                          <p:stCondLst>
                                            <p:cond delay="0"/>
                                          </p:stCondLst>
                                        </p:cTn>
                                        <p:tgtEl>
                                          <p:spTgt spid="664579">
                                            <p:txEl>
                                              <p:pRg st="8" end="8"/>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664579">
                                            <p:txEl>
                                              <p:pRg st="8" end="8"/>
                                            </p:txEl>
                                          </p:spTgt>
                                        </p:tgtEl>
                                        <p:attrNameLst>
                                          <p:attrName>ppt_x</p:attrName>
                                          <p:attrName>ppt_y</p:attrName>
                                        </p:attrNameLst>
                                      </p:cBhvr>
                                    </p:animMotion>
                                    <p:animEffect transition="in" filter="fade">
                                      <p:cBhvr>
                                        <p:cTn id="37" dur="1000"/>
                                        <p:tgtEl>
                                          <p:spTgt spid="66457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457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4000500"/>
            <a:ext cx="1690687"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 y="1214438"/>
            <a:ext cx="1857375"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5125" y="2500313"/>
            <a:ext cx="2246313" cy="321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6563" y="214313"/>
            <a:ext cx="2143125"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14563" y="3214688"/>
            <a:ext cx="11430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9000" y="1428750"/>
            <a:ext cx="3190875"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6" name="Titel 1"/>
          <p:cNvSpPr>
            <a:spLocks noGrp="1"/>
          </p:cNvSpPr>
          <p:nvPr>
            <p:ph type="title"/>
          </p:nvPr>
        </p:nvSpPr>
        <p:spPr>
          <a:xfrm>
            <a:off x="523905" y="150020"/>
            <a:ext cx="5328592" cy="804862"/>
          </a:xfrm>
        </p:spPr>
        <p:txBody>
          <a:bodyPr/>
          <a:lstStyle/>
          <a:p>
            <a:r>
              <a:rPr lang="de-CH" altLang="de-DE" sz="2400" dirty="0" smtClean="0">
                <a:solidFill>
                  <a:srgbClr val="C00000"/>
                </a:solidFill>
              </a:rPr>
              <a:t>Direkte Demokratie: Initiativen und Referenden</a:t>
            </a:r>
          </a:p>
        </p:txBody>
      </p:sp>
    </p:spTree>
    <p:extLst>
      <p:ext uri="{BB962C8B-B14F-4D97-AF65-F5344CB8AC3E}">
        <p14:creationId xmlns:p14="http://schemas.microsoft.com/office/powerpoint/2010/main" val="20684692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bwMode="auto">
          <a:xfrm>
            <a:off x="457200" y="558800"/>
            <a:ext cx="8229600" cy="858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CH" altLang="de-DE" sz="2800" smtClean="0"/>
              <a:t>Abgelehnte Erweiterungen</a:t>
            </a:r>
            <a:endParaRPr lang="de-DE" altLang="de-DE" sz="2800" smtClean="0"/>
          </a:p>
        </p:txBody>
      </p:sp>
      <p:sp>
        <p:nvSpPr>
          <p:cNvPr id="306179" name="Rectangle 3"/>
          <p:cNvSpPr>
            <a:spLocks noGrp="1" noChangeArrowheads="1"/>
          </p:cNvSpPr>
          <p:nvPr>
            <p:ph type="body" idx="1"/>
          </p:nvPr>
        </p:nvSpPr>
        <p:spPr bwMode="auto">
          <a:xfrm>
            <a:off x="492125" y="1365250"/>
            <a:ext cx="82296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CH" altLang="de-DE" sz="1800" dirty="0" smtClean="0"/>
              <a:t>1956: Referendum gegen die Erteilung von Wasserrechtskonzessionen</a:t>
            </a:r>
          </a:p>
          <a:p>
            <a:pPr eaLnBrk="1" hangingPunct="1"/>
            <a:endParaRPr lang="de-CH" altLang="de-DE" sz="1800" dirty="0" smtClean="0"/>
          </a:p>
          <a:p>
            <a:pPr eaLnBrk="1" hangingPunct="1"/>
            <a:r>
              <a:rPr lang="de-CH" altLang="de-DE" sz="1800" dirty="0" smtClean="0"/>
              <a:t>1956: Finanzreferendum</a:t>
            </a:r>
          </a:p>
          <a:p>
            <a:pPr eaLnBrk="1" hangingPunct="1"/>
            <a:endParaRPr lang="de-CH" altLang="de-DE" sz="1800" dirty="0" smtClean="0"/>
          </a:p>
          <a:p>
            <a:pPr eaLnBrk="1" hangingPunct="1"/>
            <a:r>
              <a:rPr lang="de-CH" altLang="de-DE" sz="1800" dirty="0" smtClean="0"/>
              <a:t>1963: Referendum gegen die Bewaffnung mit Atomwaffen</a:t>
            </a:r>
          </a:p>
          <a:p>
            <a:pPr eaLnBrk="1" hangingPunct="1"/>
            <a:endParaRPr lang="de-CH" altLang="de-DE" sz="1800" dirty="0" smtClean="0"/>
          </a:p>
          <a:p>
            <a:pPr eaLnBrk="1" hangingPunct="1"/>
            <a:r>
              <a:rPr lang="de-CH" altLang="de-DE" sz="1800" dirty="0" smtClean="0"/>
              <a:t>1872, 1961: Einführung Gesetzesinitiative</a:t>
            </a:r>
          </a:p>
          <a:p>
            <a:pPr eaLnBrk="1" hangingPunct="1"/>
            <a:endParaRPr lang="de-CH" altLang="de-DE" sz="1800" dirty="0" smtClean="0"/>
          </a:p>
          <a:p>
            <a:pPr eaLnBrk="1" hangingPunct="1"/>
            <a:r>
              <a:rPr lang="de-CH" altLang="de-DE" sz="1800" dirty="0" smtClean="0"/>
              <a:t>1978: Referendum gegen den Bau von Nationalstrassen</a:t>
            </a:r>
          </a:p>
          <a:p>
            <a:pPr eaLnBrk="1" hangingPunct="1"/>
            <a:endParaRPr lang="de-CH" altLang="de-DE" sz="1800" dirty="0" smtClean="0"/>
          </a:p>
          <a:p>
            <a:pPr eaLnBrk="1" hangingPunct="1"/>
            <a:r>
              <a:rPr lang="de-CH" altLang="de-DE" sz="1800" dirty="0" smtClean="0"/>
              <a:t>1987: Referendum gegen Militärausgaben</a:t>
            </a:r>
          </a:p>
          <a:p>
            <a:pPr eaLnBrk="1" hangingPunct="1"/>
            <a:endParaRPr lang="de-DE" altLang="de-DE" sz="2000" dirty="0" smtClean="0"/>
          </a:p>
        </p:txBody>
      </p:sp>
    </p:spTree>
    <p:extLst>
      <p:ext uri="{BB962C8B-B14F-4D97-AF65-F5344CB8AC3E}">
        <p14:creationId xmlns:p14="http://schemas.microsoft.com/office/powerpoint/2010/main" val="2804285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8600" y="33327"/>
            <a:ext cx="8686800" cy="990600"/>
          </a:xfrm>
        </p:spPr>
        <p:txBody>
          <a:bodyPr/>
          <a:lstStyle/>
          <a:p>
            <a:r>
              <a:rPr lang="de-CH" dirty="0" smtClean="0"/>
              <a:t>Inhalt</a:t>
            </a:r>
            <a:endParaRPr lang="de-CH" dirty="0"/>
          </a:p>
        </p:txBody>
      </p:sp>
      <p:sp>
        <p:nvSpPr>
          <p:cNvPr id="3" name="Inhaltsplatzhalter 2"/>
          <p:cNvSpPr>
            <a:spLocks noGrp="1"/>
          </p:cNvSpPr>
          <p:nvPr>
            <p:ph idx="1"/>
          </p:nvPr>
        </p:nvSpPr>
        <p:spPr>
          <a:xfrm>
            <a:off x="323528" y="1124744"/>
            <a:ext cx="8686800" cy="4015052"/>
          </a:xfrm>
        </p:spPr>
        <p:txBody>
          <a:bodyPr/>
          <a:lstStyle/>
          <a:p>
            <a:pPr marL="0" indent="0">
              <a:buNone/>
            </a:pPr>
            <a:r>
              <a:rPr lang="de-CH" sz="2000" dirty="0" smtClean="0"/>
              <a:t>Teil I</a:t>
            </a:r>
            <a:endParaRPr lang="de-CH" sz="2000" dirty="0"/>
          </a:p>
          <a:p>
            <a:r>
              <a:rPr lang="de-CH" sz="2000" dirty="0" smtClean="0"/>
              <a:t>Was muss man über die Schweiz wissen, um die direkte Demokratie zu verstehen?</a:t>
            </a:r>
          </a:p>
          <a:p>
            <a:r>
              <a:rPr lang="de-CH" sz="2000" dirty="0" smtClean="0"/>
              <a:t>Wie ist die direkte Demokratie in der Schweiz entstanden?</a:t>
            </a:r>
          </a:p>
          <a:p>
            <a:r>
              <a:rPr lang="de-CH" sz="2000" b="1" dirty="0" smtClean="0">
                <a:solidFill>
                  <a:srgbClr val="C00000"/>
                </a:solidFill>
              </a:rPr>
              <a:t>Was beinhaltet die direkte Demokratie genau?</a:t>
            </a:r>
          </a:p>
          <a:p>
            <a:pPr marL="0" indent="0">
              <a:buNone/>
            </a:pPr>
            <a:endParaRPr lang="de-CH" sz="2000" dirty="0" smtClean="0"/>
          </a:p>
          <a:p>
            <a:pPr marL="0" indent="0">
              <a:buNone/>
            </a:pPr>
            <a:r>
              <a:rPr lang="de-CH" sz="2000" dirty="0" smtClean="0"/>
              <a:t>Teil II</a:t>
            </a:r>
          </a:p>
          <a:p>
            <a:r>
              <a:rPr lang="de-CH" sz="2000" dirty="0" smtClean="0"/>
              <a:t>Funktionen der direkten Demokratie</a:t>
            </a:r>
          </a:p>
          <a:p>
            <a:r>
              <a:rPr lang="de-CH" sz="2000" dirty="0" smtClean="0"/>
              <a:t>Anwendung</a:t>
            </a:r>
          </a:p>
          <a:p>
            <a:r>
              <a:rPr lang="de-CH" sz="2000" dirty="0" smtClean="0"/>
              <a:t>Ausgewählte Beispiele</a:t>
            </a:r>
          </a:p>
          <a:p>
            <a:r>
              <a:rPr lang="de-CH" sz="2000" dirty="0" smtClean="0"/>
              <a:t>Probleme</a:t>
            </a:r>
          </a:p>
          <a:p>
            <a:endParaRPr lang="de-CH" dirty="0" smtClean="0"/>
          </a:p>
          <a:p>
            <a:endParaRPr lang="de-CH" dirty="0"/>
          </a:p>
        </p:txBody>
      </p:sp>
      <p:sp>
        <p:nvSpPr>
          <p:cNvPr id="4" name="Foliennummernplatzhalter 3"/>
          <p:cNvSpPr>
            <a:spLocks noGrp="1"/>
          </p:cNvSpPr>
          <p:nvPr>
            <p:ph type="sldNum" sz="quarter" idx="11"/>
          </p:nvPr>
        </p:nvSpPr>
        <p:spPr/>
        <p:txBody>
          <a:bodyPr/>
          <a:lstStyle/>
          <a:p>
            <a:pPr>
              <a:defRPr/>
            </a:pPr>
            <a:r>
              <a:rPr lang="fr-FR" smtClean="0"/>
              <a:t>| </a:t>
            </a:r>
            <a:r>
              <a:rPr lang="fr-FR" smtClean="0">
                <a:solidFill>
                  <a:schemeClr val="bg2"/>
                </a:solidFill>
              </a:rPr>
              <a:t>Diapositive </a:t>
            </a:r>
            <a:fld id="{BD5916F8-1878-4F70-BC71-CACDD71767FB}" type="slidenum">
              <a:rPr lang="fr-FR" smtClean="0">
                <a:solidFill>
                  <a:schemeClr val="bg2"/>
                </a:solidFill>
              </a:rPr>
              <a:pPr>
                <a:defRPr/>
              </a:pPr>
              <a:t>41</a:t>
            </a:fld>
            <a:r>
              <a:rPr lang="fr-FR" smtClean="0">
                <a:solidFill>
                  <a:schemeClr val="bg2"/>
                </a:solidFill>
              </a:rPr>
              <a:t> </a:t>
            </a:r>
            <a:r>
              <a:rPr lang="fr-FR" smtClean="0"/>
              <a:t>|</a:t>
            </a:r>
            <a:endParaRPr lang="fr-FR"/>
          </a:p>
        </p:txBody>
      </p:sp>
    </p:spTree>
    <p:extLst>
      <p:ext uri="{BB962C8B-B14F-4D97-AF65-F5344CB8AC3E}">
        <p14:creationId xmlns:p14="http://schemas.microsoft.com/office/powerpoint/2010/main" val="27638729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bwMode="auto">
          <a:xfrm>
            <a:off x="433388" y="712788"/>
            <a:ext cx="8229600" cy="8588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CH" altLang="de-DE" sz="2800" smtClean="0"/>
              <a:t>Die Anhänger der direkten Demokratie …</a:t>
            </a:r>
            <a:endParaRPr lang="de-DE" altLang="de-DE" sz="2800" smtClean="0"/>
          </a:p>
        </p:txBody>
      </p:sp>
      <p:sp>
        <p:nvSpPr>
          <p:cNvPr id="2836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endParaRPr lang="de-CH" altLang="de-DE" smtClean="0"/>
          </a:p>
          <a:p>
            <a:pPr eaLnBrk="1" hangingPunct="1"/>
            <a:r>
              <a:rPr lang="de-CH" altLang="de-DE" sz="2800" smtClean="0"/>
              <a:t>misstrauen dem Parlamentarismus und der Idee der Repräsentation und</a:t>
            </a:r>
          </a:p>
          <a:p>
            <a:pPr eaLnBrk="1" hangingPunct="1"/>
            <a:endParaRPr lang="de-CH" altLang="de-DE" sz="2800" smtClean="0"/>
          </a:p>
          <a:p>
            <a:pPr eaLnBrk="1" hangingPunct="1"/>
            <a:r>
              <a:rPr lang="de-CH" altLang="de-DE" sz="2800" smtClean="0"/>
              <a:t>glauben an den gesunden Menschenverstand des Volkes (Volkssouveränität</a:t>
            </a:r>
            <a:r>
              <a:rPr lang="de-CH" altLang="de-DE" smtClean="0"/>
              <a:t>)</a:t>
            </a:r>
            <a:endParaRPr lang="de-DE" altLang="de-DE" smtClean="0"/>
          </a:p>
        </p:txBody>
      </p:sp>
    </p:spTree>
    <p:extLst>
      <p:ext uri="{BB962C8B-B14F-4D97-AF65-F5344CB8AC3E}">
        <p14:creationId xmlns:p14="http://schemas.microsoft.com/office/powerpoint/2010/main" val="37852396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bwMode="auto">
          <a:xfrm>
            <a:off x="457200" y="758825"/>
            <a:ext cx="8229600" cy="857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CH" altLang="de-DE" sz="2800" smtClean="0"/>
              <a:t>Volkssouveränität</a:t>
            </a:r>
            <a:endParaRPr lang="de-DE" altLang="de-DE" sz="2800" smtClean="0"/>
          </a:p>
        </p:txBody>
      </p:sp>
      <p:sp>
        <p:nvSpPr>
          <p:cNvPr id="28569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Tx/>
              <a:buNone/>
            </a:pPr>
            <a:r>
              <a:rPr lang="de-CH" altLang="de-DE" smtClean="0"/>
              <a:t>	</a:t>
            </a:r>
            <a:r>
              <a:rPr lang="de-CH" altLang="de-DE" sz="2400" smtClean="0"/>
              <a:t>Die direkte Demokratie basiert auf dem Gedanken der Volkssouveränität und der Selbstverwaltung, wie wir sie bei Rousseau finden. </a:t>
            </a:r>
          </a:p>
          <a:p>
            <a:pPr eaLnBrk="1" hangingPunct="1">
              <a:buFontTx/>
              <a:buNone/>
            </a:pPr>
            <a:endParaRPr lang="de-CH" altLang="de-DE" sz="2400" smtClean="0"/>
          </a:p>
          <a:p>
            <a:pPr eaLnBrk="1" hangingPunct="1">
              <a:buFontTx/>
              <a:buNone/>
            </a:pPr>
            <a:r>
              <a:rPr lang="de-CH" altLang="de-DE" sz="2400" smtClean="0"/>
              <a:t>	Er lehnt den Transfer der Souveränität an Staat, Herrscher, Regierende oder Repräsentanten ab.</a:t>
            </a:r>
            <a:endParaRPr lang="de-DE" altLang="de-DE" sz="2400" smtClean="0"/>
          </a:p>
        </p:txBody>
      </p:sp>
    </p:spTree>
    <p:extLst>
      <p:ext uri="{BB962C8B-B14F-4D97-AF65-F5344CB8AC3E}">
        <p14:creationId xmlns:p14="http://schemas.microsoft.com/office/powerpoint/2010/main" val="13182769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bwMode="auto">
          <a:xfrm>
            <a:off x="481013" y="188640"/>
            <a:ext cx="8229600" cy="692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CH" altLang="de-DE" sz="2800" dirty="0" smtClean="0"/>
              <a:t>Kompetenzordnung auf Bundesebene</a:t>
            </a:r>
            <a:endParaRPr lang="de-DE" altLang="de-DE" sz="2800" dirty="0" smtClean="0"/>
          </a:p>
        </p:txBody>
      </p:sp>
      <p:graphicFrame>
        <p:nvGraphicFramePr>
          <p:cNvPr id="670751" name="Group 31"/>
          <p:cNvGraphicFramePr>
            <a:graphicFrameLocks noGrp="1"/>
          </p:cNvGraphicFramePr>
          <p:nvPr>
            <p:ph type="tbl" idx="1"/>
            <p:extLst/>
          </p:nvPr>
        </p:nvGraphicFramePr>
        <p:xfrm>
          <a:off x="457200" y="980728"/>
          <a:ext cx="8229600" cy="4525964"/>
        </p:xfrm>
        <a:graphic>
          <a:graphicData uri="http://schemas.openxmlformats.org/drawingml/2006/table">
            <a:tbl>
              <a:tblPr/>
              <a:tblGrid>
                <a:gridCol w="2057400"/>
                <a:gridCol w="2057400"/>
                <a:gridCol w="2057400"/>
                <a:gridCol w="2057400"/>
              </a:tblGrid>
              <a:tr h="1131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CH" sz="1600" b="0" i="0" u="none" strike="noStrike" cap="none" normalizeH="0" baseline="0" dirty="0" smtClean="0">
                          <a:ln>
                            <a:noFill/>
                          </a:ln>
                          <a:solidFill>
                            <a:schemeClr val="tx1"/>
                          </a:solidFill>
                          <a:effectLst/>
                          <a:latin typeface="Arial Unicode MS" pitchFamily="34" charset="-128"/>
                        </a:rPr>
                        <a:t>Art der Entscheidung</a:t>
                      </a:r>
                      <a:endParaRPr kumimoji="0" lang="de-DE" sz="1600" b="0" i="0" u="none" strike="noStrike" cap="none" normalizeH="0" baseline="0" dirty="0" smtClean="0">
                        <a:ln>
                          <a:noFill/>
                        </a:ln>
                        <a:solidFill>
                          <a:schemeClr val="tx1"/>
                        </a:solidFill>
                        <a:effectLst/>
                        <a:latin typeface="Arial Unicode MS"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CH" sz="1600" b="0" i="0" u="none" strike="noStrike" cap="none" normalizeH="0" baseline="0" dirty="0" smtClean="0">
                          <a:ln>
                            <a:noFill/>
                          </a:ln>
                          <a:solidFill>
                            <a:schemeClr val="tx1"/>
                          </a:solidFill>
                          <a:effectLst/>
                          <a:latin typeface="Arial Unicode MS" pitchFamily="34" charset="-128"/>
                        </a:rPr>
                        <a:t>Normstufe der Rechtsordnung</a:t>
                      </a:r>
                      <a:endParaRPr kumimoji="0" lang="de-DE" sz="1600" b="0" i="0" u="none" strike="noStrike" cap="none" normalizeH="0" baseline="0" dirty="0" smtClean="0">
                        <a:ln>
                          <a:noFill/>
                        </a:ln>
                        <a:solidFill>
                          <a:schemeClr val="tx1"/>
                        </a:solidFill>
                        <a:effectLst/>
                        <a:latin typeface="Arial Unicode MS"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CH" sz="1600" b="0" i="0" u="none" strike="noStrike" cap="none" normalizeH="0" baseline="0" smtClean="0">
                          <a:ln>
                            <a:noFill/>
                          </a:ln>
                          <a:solidFill>
                            <a:schemeClr val="tx1"/>
                          </a:solidFill>
                          <a:effectLst/>
                          <a:latin typeface="Arial Unicode MS" pitchFamily="34" charset="-128"/>
                        </a:rPr>
                        <a:t>Beratende Behörde</a:t>
                      </a:r>
                      <a:endParaRPr kumimoji="0" lang="de-DE" sz="1600" b="0" i="0" u="none" strike="noStrike" cap="none" normalizeH="0" baseline="0" smtClean="0">
                        <a:ln>
                          <a:noFill/>
                        </a:ln>
                        <a:solidFill>
                          <a:schemeClr val="tx1"/>
                        </a:solidFill>
                        <a:effectLst/>
                        <a:latin typeface="Arial Unicode MS"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CH" sz="1600" b="0" i="0" u="none" strike="noStrike" cap="none" normalizeH="0" baseline="0" smtClean="0">
                          <a:ln>
                            <a:noFill/>
                          </a:ln>
                          <a:solidFill>
                            <a:schemeClr val="tx1"/>
                          </a:solidFill>
                          <a:effectLst/>
                          <a:latin typeface="Arial Unicode MS" pitchFamily="34" charset="-128"/>
                        </a:rPr>
                        <a:t>Mitwirkung des Volkes</a:t>
                      </a:r>
                      <a:endParaRPr kumimoji="0" lang="de-DE" sz="1600" b="0" i="0" u="none" strike="noStrike" cap="none" normalizeH="0" baseline="0" smtClean="0">
                        <a:ln>
                          <a:noFill/>
                        </a:ln>
                        <a:solidFill>
                          <a:schemeClr val="tx1"/>
                        </a:solidFill>
                        <a:effectLst/>
                        <a:latin typeface="Arial Unicode MS"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31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CH" sz="1600" b="0" i="0" u="none" strike="noStrike" cap="none" normalizeH="0" baseline="0" smtClean="0">
                          <a:ln>
                            <a:noFill/>
                          </a:ln>
                          <a:solidFill>
                            <a:schemeClr val="tx1"/>
                          </a:solidFill>
                          <a:effectLst/>
                          <a:latin typeface="Arial Unicode MS" pitchFamily="34" charset="-128"/>
                        </a:rPr>
                        <a:t>Höchste materielle Wichtigkeit</a:t>
                      </a:r>
                      <a:endParaRPr kumimoji="0" lang="de-DE" sz="1600" b="0" i="0" u="none" strike="noStrike" cap="none" normalizeH="0" baseline="0" smtClean="0">
                        <a:ln>
                          <a:noFill/>
                        </a:ln>
                        <a:solidFill>
                          <a:schemeClr val="tx1"/>
                        </a:solidFill>
                        <a:effectLst/>
                        <a:latin typeface="Arial Unicode MS"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CH" sz="1600" b="0" i="0" u="none" strike="noStrike" cap="none" normalizeH="0" baseline="0" smtClean="0">
                          <a:ln>
                            <a:noFill/>
                          </a:ln>
                          <a:solidFill>
                            <a:schemeClr val="tx1"/>
                          </a:solidFill>
                          <a:effectLst/>
                          <a:latin typeface="Arial Unicode MS" pitchFamily="34" charset="-128"/>
                        </a:rPr>
                        <a:t>Verfassung</a:t>
                      </a:r>
                      <a:endParaRPr kumimoji="0" lang="de-DE" sz="1600" b="0" i="0" u="none" strike="noStrike" cap="none" normalizeH="0" baseline="0" smtClean="0">
                        <a:ln>
                          <a:noFill/>
                        </a:ln>
                        <a:solidFill>
                          <a:schemeClr val="tx1"/>
                        </a:solidFill>
                        <a:effectLst/>
                        <a:latin typeface="Arial Unicode MS"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CH" sz="1600" b="0" i="0" u="none" strike="noStrike" cap="none" normalizeH="0" baseline="0" smtClean="0">
                          <a:ln>
                            <a:noFill/>
                          </a:ln>
                          <a:solidFill>
                            <a:schemeClr val="tx1"/>
                          </a:solidFill>
                          <a:effectLst/>
                          <a:latin typeface="Arial Unicode MS" pitchFamily="34" charset="-128"/>
                        </a:rPr>
                        <a:t>Parlament</a:t>
                      </a:r>
                      <a:endParaRPr kumimoji="0" lang="de-DE" sz="1600" b="0" i="0" u="none" strike="noStrike" cap="none" normalizeH="0" baseline="0" smtClean="0">
                        <a:ln>
                          <a:noFill/>
                        </a:ln>
                        <a:solidFill>
                          <a:schemeClr val="tx1"/>
                        </a:solidFill>
                        <a:effectLst/>
                        <a:latin typeface="Arial Unicode MS"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CH" sz="1600" b="0" i="0" u="none" strike="noStrike" cap="none" normalizeH="0" baseline="0" smtClean="0">
                          <a:ln>
                            <a:noFill/>
                          </a:ln>
                          <a:solidFill>
                            <a:schemeClr val="tx1"/>
                          </a:solidFill>
                          <a:effectLst/>
                          <a:latin typeface="Arial Unicode MS" pitchFamily="34" charset="-128"/>
                        </a:rPr>
                        <a:t>Oblig. Referendum, Volksinitiatie</a:t>
                      </a:r>
                      <a:endParaRPr kumimoji="0" lang="de-DE" sz="1600" b="0" i="0" u="none" strike="noStrike" cap="none" normalizeH="0" baseline="0" smtClean="0">
                        <a:ln>
                          <a:noFill/>
                        </a:ln>
                        <a:solidFill>
                          <a:schemeClr val="tx1"/>
                        </a:solidFill>
                        <a:effectLst/>
                        <a:latin typeface="Arial Unicode MS"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30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CH" sz="1600" b="0" i="0" u="none" strike="noStrike" cap="none" normalizeH="0" baseline="0" dirty="0" smtClean="0">
                          <a:ln>
                            <a:noFill/>
                          </a:ln>
                          <a:solidFill>
                            <a:schemeClr val="tx1"/>
                          </a:solidFill>
                          <a:effectLst/>
                          <a:latin typeface="Arial Unicode MS" pitchFamily="34" charset="-128"/>
                        </a:rPr>
                        <a:t>Hohe materielle Wichtigkeit</a:t>
                      </a:r>
                      <a:endParaRPr kumimoji="0" lang="de-DE" sz="1600" b="0" i="0" u="none" strike="noStrike" cap="none" normalizeH="0" baseline="0" dirty="0" smtClean="0">
                        <a:ln>
                          <a:noFill/>
                        </a:ln>
                        <a:solidFill>
                          <a:schemeClr val="tx1"/>
                        </a:solidFill>
                        <a:effectLst/>
                        <a:latin typeface="Arial Unicode MS"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CH" sz="1600" b="0" i="0" u="none" strike="noStrike" cap="none" normalizeH="0" baseline="0" smtClean="0">
                          <a:ln>
                            <a:noFill/>
                          </a:ln>
                          <a:solidFill>
                            <a:schemeClr val="tx1"/>
                          </a:solidFill>
                          <a:effectLst/>
                          <a:latin typeface="Arial Unicode MS" pitchFamily="34" charset="-128"/>
                        </a:rPr>
                        <a:t>Gesetz, Bundesbeschluss</a:t>
                      </a:r>
                      <a:endParaRPr kumimoji="0" lang="de-DE" sz="1600" b="0" i="0" u="none" strike="noStrike" cap="none" normalizeH="0" baseline="0" smtClean="0">
                        <a:ln>
                          <a:noFill/>
                        </a:ln>
                        <a:solidFill>
                          <a:schemeClr val="tx1"/>
                        </a:solidFill>
                        <a:effectLst/>
                        <a:latin typeface="Arial Unicode MS"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CH" sz="1600" b="0" i="0" u="none" strike="noStrike" cap="none" normalizeH="0" baseline="0" smtClean="0">
                          <a:ln>
                            <a:noFill/>
                          </a:ln>
                          <a:solidFill>
                            <a:schemeClr val="tx1"/>
                          </a:solidFill>
                          <a:effectLst/>
                          <a:latin typeface="Arial Unicode MS" pitchFamily="34" charset="-128"/>
                        </a:rPr>
                        <a:t> Parlament</a:t>
                      </a:r>
                      <a:endParaRPr kumimoji="0" lang="de-DE" sz="1600" b="0" i="0" u="none" strike="noStrike" cap="none" normalizeH="0" baseline="0" smtClean="0">
                        <a:ln>
                          <a:noFill/>
                        </a:ln>
                        <a:solidFill>
                          <a:schemeClr val="tx1"/>
                        </a:solidFill>
                        <a:effectLst/>
                        <a:latin typeface="Arial Unicode MS"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CH" sz="1600" b="0" i="0" u="none" strike="noStrike" cap="none" normalizeH="0" baseline="0" smtClean="0">
                          <a:ln>
                            <a:noFill/>
                          </a:ln>
                          <a:solidFill>
                            <a:schemeClr val="tx1"/>
                          </a:solidFill>
                          <a:effectLst/>
                          <a:latin typeface="Arial Unicode MS" pitchFamily="34" charset="-128"/>
                        </a:rPr>
                        <a:t>Fakultatives Referendum</a:t>
                      </a:r>
                      <a:endParaRPr kumimoji="0" lang="de-DE" sz="1600" b="0" i="0" u="none" strike="noStrike" cap="none" normalizeH="0" baseline="0" smtClean="0">
                        <a:ln>
                          <a:noFill/>
                        </a:ln>
                        <a:solidFill>
                          <a:schemeClr val="tx1"/>
                        </a:solidFill>
                        <a:effectLst/>
                        <a:latin typeface="Arial Unicode MS"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31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CH" sz="1600" b="0" i="0" u="none" strike="noStrike" cap="none" normalizeH="0" baseline="0" dirty="0" smtClean="0">
                          <a:ln>
                            <a:noFill/>
                          </a:ln>
                          <a:solidFill>
                            <a:schemeClr val="tx1"/>
                          </a:solidFill>
                          <a:effectLst/>
                          <a:latin typeface="Arial Unicode MS" pitchFamily="34" charset="-128"/>
                        </a:rPr>
                        <a:t>Geringere materielle Wichtigkeit</a:t>
                      </a:r>
                      <a:endParaRPr kumimoji="0" lang="de-DE" sz="1600" b="0" i="0" u="none" strike="noStrike" cap="none" normalizeH="0" baseline="0" dirty="0" smtClean="0">
                        <a:ln>
                          <a:noFill/>
                        </a:ln>
                        <a:solidFill>
                          <a:schemeClr val="tx1"/>
                        </a:solidFill>
                        <a:effectLst/>
                        <a:latin typeface="Arial Unicode MS"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CH" sz="1600" b="0" i="0" u="none" strike="noStrike" cap="none" normalizeH="0" baseline="0" smtClean="0">
                          <a:ln>
                            <a:noFill/>
                          </a:ln>
                          <a:solidFill>
                            <a:schemeClr val="tx1"/>
                          </a:solidFill>
                          <a:effectLst/>
                          <a:latin typeface="Arial Unicode MS" pitchFamily="34" charset="-128"/>
                        </a:rPr>
                        <a:t>Einfacher Parlamentsbe-schluss, Verordnung</a:t>
                      </a:r>
                      <a:endParaRPr kumimoji="0" lang="de-DE" sz="1600" b="0" i="0" u="none" strike="noStrike" cap="none" normalizeH="0" baseline="0" smtClean="0">
                        <a:ln>
                          <a:noFill/>
                        </a:ln>
                        <a:solidFill>
                          <a:schemeClr val="tx1"/>
                        </a:solidFill>
                        <a:effectLst/>
                        <a:latin typeface="Arial Unicode MS"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CH" sz="1600" b="0" i="0" u="none" strike="noStrike" cap="none" normalizeH="0" baseline="0" smtClean="0">
                          <a:ln>
                            <a:noFill/>
                          </a:ln>
                          <a:solidFill>
                            <a:schemeClr val="tx1"/>
                          </a:solidFill>
                          <a:effectLst/>
                          <a:latin typeface="Arial Unicode MS" pitchFamily="34" charset="-128"/>
                        </a:rPr>
                        <a:t>Parlament, Regierung</a:t>
                      </a:r>
                      <a:endParaRPr kumimoji="0" lang="de-DE" sz="1600" b="0" i="0" u="none" strike="noStrike" cap="none" normalizeH="0" baseline="0" smtClean="0">
                        <a:ln>
                          <a:noFill/>
                        </a:ln>
                        <a:solidFill>
                          <a:schemeClr val="tx1"/>
                        </a:solidFill>
                        <a:effectLst/>
                        <a:latin typeface="Arial Unicode MS"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CH" sz="1600" b="0" i="0" u="none" strike="noStrike" cap="none" normalizeH="0" baseline="0" dirty="0" smtClean="0">
                          <a:ln>
                            <a:noFill/>
                          </a:ln>
                          <a:solidFill>
                            <a:schemeClr val="tx1"/>
                          </a:solidFill>
                          <a:effectLst/>
                          <a:latin typeface="Arial Unicode MS" pitchFamily="34" charset="-128"/>
                        </a:rPr>
                        <a:t>Keine Mitwirkung</a:t>
                      </a:r>
                      <a:endParaRPr kumimoji="0" lang="de-DE" sz="1600" b="0" i="0" u="none" strike="noStrike" cap="none" normalizeH="0" baseline="0" dirty="0" smtClean="0">
                        <a:ln>
                          <a:noFill/>
                        </a:ln>
                        <a:solidFill>
                          <a:schemeClr val="tx1"/>
                        </a:solidFill>
                        <a:effectLst/>
                        <a:latin typeface="Arial Unicode MS"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10302" name="Text Box 30"/>
          <p:cNvSpPr txBox="1">
            <a:spLocks noChangeArrowheads="1"/>
          </p:cNvSpPr>
          <p:nvPr/>
        </p:nvSpPr>
        <p:spPr bwMode="auto">
          <a:xfrm>
            <a:off x="6414110" y="5661248"/>
            <a:ext cx="23034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Unicode MS" panose="020B0604020202020204" pitchFamily="34" charset="-128"/>
              </a:defRPr>
            </a:lvl1pPr>
            <a:lvl2pPr marL="742950" indent="-285750">
              <a:defRPr i="1">
                <a:solidFill>
                  <a:schemeClr val="tx1"/>
                </a:solidFill>
                <a:latin typeface="Arial Unicode MS" panose="020B0604020202020204" pitchFamily="34" charset="-128"/>
              </a:defRPr>
            </a:lvl2pPr>
            <a:lvl3pPr marL="1143000" indent="-228600">
              <a:defRPr i="1">
                <a:solidFill>
                  <a:schemeClr val="tx1"/>
                </a:solidFill>
                <a:latin typeface="Arial Unicode MS" panose="020B0604020202020204" pitchFamily="34" charset="-128"/>
              </a:defRPr>
            </a:lvl3pPr>
            <a:lvl4pPr marL="1600200" indent="-228600">
              <a:defRPr i="1">
                <a:solidFill>
                  <a:schemeClr val="tx1"/>
                </a:solidFill>
                <a:latin typeface="Arial Unicode MS" panose="020B0604020202020204" pitchFamily="34" charset="-128"/>
              </a:defRPr>
            </a:lvl4pPr>
            <a:lvl5pPr marL="2057400" indent="-228600">
              <a:defRPr i="1">
                <a:solidFill>
                  <a:schemeClr val="tx1"/>
                </a:solidFill>
                <a:latin typeface="Arial Unicode MS" panose="020B0604020202020204" pitchFamily="34" charset="-128"/>
              </a:defRPr>
            </a:lvl5pPr>
            <a:lvl6pPr marL="2514600" indent="-228600" eaLnBrk="0" fontAlgn="base" hangingPunct="0">
              <a:spcBef>
                <a:spcPct val="0"/>
              </a:spcBef>
              <a:spcAft>
                <a:spcPct val="0"/>
              </a:spcAft>
              <a:defRPr i="1">
                <a:solidFill>
                  <a:schemeClr val="tx1"/>
                </a:solidFill>
                <a:latin typeface="Arial Unicode MS" panose="020B0604020202020204" pitchFamily="34" charset="-128"/>
              </a:defRPr>
            </a:lvl6pPr>
            <a:lvl7pPr marL="2971800" indent="-228600" eaLnBrk="0" fontAlgn="base" hangingPunct="0">
              <a:spcBef>
                <a:spcPct val="0"/>
              </a:spcBef>
              <a:spcAft>
                <a:spcPct val="0"/>
              </a:spcAft>
              <a:defRPr i="1">
                <a:solidFill>
                  <a:schemeClr val="tx1"/>
                </a:solidFill>
                <a:latin typeface="Arial Unicode MS" panose="020B0604020202020204" pitchFamily="34" charset="-128"/>
              </a:defRPr>
            </a:lvl7pPr>
            <a:lvl8pPr marL="3429000" indent="-228600" eaLnBrk="0" fontAlgn="base" hangingPunct="0">
              <a:spcBef>
                <a:spcPct val="0"/>
              </a:spcBef>
              <a:spcAft>
                <a:spcPct val="0"/>
              </a:spcAft>
              <a:defRPr i="1">
                <a:solidFill>
                  <a:schemeClr val="tx1"/>
                </a:solidFill>
                <a:latin typeface="Arial Unicode MS" panose="020B0604020202020204" pitchFamily="34" charset="-128"/>
              </a:defRPr>
            </a:lvl8pPr>
            <a:lvl9pPr marL="3886200" indent="-228600" eaLnBrk="0" fontAlgn="base" hangingPunct="0">
              <a:spcBef>
                <a:spcPct val="0"/>
              </a:spcBef>
              <a:spcAft>
                <a:spcPct val="0"/>
              </a:spcAft>
              <a:defRPr i="1">
                <a:solidFill>
                  <a:schemeClr val="tx1"/>
                </a:solidFill>
                <a:latin typeface="Arial Unicode MS" panose="020B0604020202020204" pitchFamily="34" charset="-128"/>
              </a:defRPr>
            </a:lvl9pPr>
          </a:lstStyle>
          <a:p>
            <a:pPr algn="r" eaLnBrk="1" hangingPunct="1">
              <a:spcBef>
                <a:spcPct val="50000"/>
              </a:spcBef>
            </a:pPr>
            <a:r>
              <a:rPr lang="de-CH" altLang="de-DE" sz="1600" dirty="0"/>
              <a:t>Linder 2002: 116</a:t>
            </a:r>
            <a:endParaRPr lang="de-DE" altLang="de-DE" sz="1600" dirty="0"/>
          </a:p>
        </p:txBody>
      </p:sp>
    </p:spTree>
    <p:extLst>
      <p:ext uri="{BB962C8B-B14F-4D97-AF65-F5344CB8AC3E}">
        <p14:creationId xmlns:p14="http://schemas.microsoft.com/office/powerpoint/2010/main" val="89120287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dirty="0"/>
          </a:p>
        </p:txBody>
      </p:sp>
      <p:pic>
        <p:nvPicPr>
          <p:cNvPr id="4" name="Tabellenplatzhalter 3"/>
          <p:cNvPicPr>
            <a:picLocks noGrp="1" noChangeAspect="1"/>
          </p:cNvPicPr>
          <p:nvPr>
            <p:ph type="tbl" idx="1"/>
          </p:nvPr>
        </p:nvPicPr>
        <p:blipFill>
          <a:blip r:embed="rId2"/>
          <a:stretch>
            <a:fillRect/>
          </a:stretch>
        </p:blipFill>
        <p:spPr>
          <a:xfrm>
            <a:off x="2267744" y="304576"/>
            <a:ext cx="4968552" cy="5572696"/>
          </a:xfrm>
          <a:prstGeom prst="rect">
            <a:avLst/>
          </a:prstGeom>
        </p:spPr>
      </p:pic>
      <p:sp>
        <p:nvSpPr>
          <p:cNvPr id="5" name="Textfeld 4"/>
          <p:cNvSpPr txBox="1"/>
          <p:nvPr/>
        </p:nvSpPr>
        <p:spPr>
          <a:xfrm>
            <a:off x="298376" y="4344616"/>
            <a:ext cx="1753344" cy="707886"/>
          </a:xfrm>
          <a:prstGeom prst="rect">
            <a:avLst/>
          </a:prstGeom>
          <a:noFill/>
        </p:spPr>
        <p:txBody>
          <a:bodyPr wrap="square" rtlCol="0">
            <a:spAutoFit/>
          </a:bodyPr>
          <a:lstStyle/>
          <a:p>
            <a:pPr algn="l"/>
            <a:r>
              <a:rPr lang="de-CH" sz="2000" dirty="0" smtClean="0"/>
              <a:t>Doppeltes </a:t>
            </a:r>
            <a:br>
              <a:rPr lang="de-CH" sz="2000" dirty="0" smtClean="0"/>
            </a:br>
            <a:r>
              <a:rPr lang="de-CH" sz="2000" dirty="0" smtClean="0"/>
              <a:t>Mehr</a:t>
            </a:r>
            <a:endParaRPr lang="de-CH" sz="2000" dirty="0"/>
          </a:p>
        </p:txBody>
      </p:sp>
      <p:sp>
        <p:nvSpPr>
          <p:cNvPr id="6" name="Textfeld 5"/>
          <p:cNvSpPr txBox="1"/>
          <p:nvPr/>
        </p:nvSpPr>
        <p:spPr>
          <a:xfrm>
            <a:off x="7164288" y="4344616"/>
            <a:ext cx="1764196" cy="707886"/>
          </a:xfrm>
          <a:prstGeom prst="rect">
            <a:avLst/>
          </a:prstGeom>
          <a:noFill/>
        </p:spPr>
        <p:txBody>
          <a:bodyPr wrap="square" rtlCol="0">
            <a:spAutoFit/>
          </a:bodyPr>
          <a:lstStyle/>
          <a:p>
            <a:r>
              <a:rPr lang="de-CH" sz="2000" dirty="0" smtClean="0"/>
              <a:t>Einfaches </a:t>
            </a:r>
            <a:br>
              <a:rPr lang="de-CH" sz="2000" dirty="0" smtClean="0"/>
            </a:br>
            <a:r>
              <a:rPr lang="de-CH" sz="2000" dirty="0" smtClean="0"/>
              <a:t>Mehr</a:t>
            </a:r>
            <a:endParaRPr lang="de-CH" sz="2000" dirty="0"/>
          </a:p>
        </p:txBody>
      </p:sp>
    </p:spTree>
    <p:extLst>
      <p:ext uri="{BB962C8B-B14F-4D97-AF65-F5344CB8AC3E}">
        <p14:creationId xmlns:p14="http://schemas.microsoft.com/office/powerpoint/2010/main" val="323734825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16632"/>
            <a:ext cx="8229600" cy="706090"/>
          </a:xfrm>
        </p:spPr>
        <p:txBody>
          <a:bodyPr/>
          <a:lstStyle/>
          <a:p>
            <a:r>
              <a:rPr lang="de-CH" sz="2000" dirty="0" smtClean="0"/>
              <a:t>Stadt Zürich: Obligatorisches Referendum</a:t>
            </a:r>
            <a:endParaRPr lang="de-CH" sz="2000" dirty="0"/>
          </a:p>
        </p:txBody>
      </p:sp>
      <p:pic>
        <p:nvPicPr>
          <p:cNvPr id="4" name="Grafik 3"/>
          <p:cNvPicPr>
            <a:picLocks noChangeAspect="1"/>
          </p:cNvPicPr>
          <p:nvPr/>
        </p:nvPicPr>
        <p:blipFill>
          <a:blip r:embed="rId2"/>
          <a:stretch>
            <a:fillRect/>
          </a:stretch>
        </p:blipFill>
        <p:spPr>
          <a:xfrm>
            <a:off x="755576" y="772233"/>
            <a:ext cx="7427168" cy="788621"/>
          </a:xfrm>
          <a:prstGeom prst="rect">
            <a:avLst/>
          </a:prstGeom>
        </p:spPr>
      </p:pic>
      <p:pic>
        <p:nvPicPr>
          <p:cNvPr id="5" name="Grafik 4"/>
          <p:cNvPicPr>
            <a:picLocks noChangeAspect="1"/>
          </p:cNvPicPr>
          <p:nvPr/>
        </p:nvPicPr>
        <p:blipFill>
          <a:blip r:embed="rId3"/>
          <a:stretch>
            <a:fillRect/>
          </a:stretch>
        </p:blipFill>
        <p:spPr>
          <a:xfrm>
            <a:off x="1619672" y="1628800"/>
            <a:ext cx="6322241" cy="4498424"/>
          </a:xfrm>
          <a:prstGeom prst="rect">
            <a:avLst/>
          </a:prstGeom>
        </p:spPr>
      </p:pic>
      <p:sp>
        <p:nvSpPr>
          <p:cNvPr id="6" name="Abgerundetes Rechteck 5"/>
          <p:cNvSpPr/>
          <p:nvPr/>
        </p:nvSpPr>
        <p:spPr bwMode="auto">
          <a:xfrm>
            <a:off x="1691680" y="3429000"/>
            <a:ext cx="6192688" cy="1296144"/>
          </a:xfrm>
          <a:prstGeom prst="roundRect">
            <a:avLst/>
          </a:prstGeom>
          <a:noFill/>
          <a:ln w="3810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smtClean="0">
              <a:ln>
                <a:noFill/>
              </a:ln>
              <a:solidFill>
                <a:schemeClr val="tx1"/>
              </a:solidFill>
              <a:effectLst/>
              <a:latin typeface="Arial" charset="0"/>
              <a:ea typeface="ヒラギノ角ゴ Pro W3" pitchFamily="1" charset="-128"/>
            </a:endParaRPr>
          </a:p>
        </p:txBody>
      </p:sp>
    </p:spTree>
    <p:extLst>
      <p:ext uri="{BB962C8B-B14F-4D97-AF65-F5344CB8AC3E}">
        <p14:creationId xmlns:p14="http://schemas.microsoft.com/office/powerpoint/2010/main" val="1409189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8600" y="33327"/>
            <a:ext cx="8686800" cy="990600"/>
          </a:xfrm>
        </p:spPr>
        <p:txBody>
          <a:bodyPr/>
          <a:lstStyle/>
          <a:p>
            <a:r>
              <a:rPr lang="de-CH" dirty="0" smtClean="0"/>
              <a:t>Inhalt</a:t>
            </a:r>
            <a:endParaRPr lang="de-CH" dirty="0"/>
          </a:p>
        </p:txBody>
      </p:sp>
      <p:sp>
        <p:nvSpPr>
          <p:cNvPr id="3" name="Inhaltsplatzhalter 2"/>
          <p:cNvSpPr>
            <a:spLocks noGrp="1"/>
          </p:cNvSpPr>
          <p:nvPr>
            <p:ph idx="1"/>
          </p:nvPr>
        </p:nvSpPr>
        <p:spPr>
          <a:xfrm>
            <a:off x="323528" y="1124744"/>
            <a:ext cx="8686800" cy="4015052"/>
          </a:xfrm>
        </p:spPr>
        <p:txBody>
          <a:bodyPr/>
          <a:lstStyle/>
          <a:p>
            <a:pPr marL="0" indent="0">
              <a:buNone/>
            </a:pPr>
            <a:r>
              <a:rPr lang="de-CH" sz="2000" dirty="0" smtClean="0"/>
              <a:t>Teil I</a:t>
            </a:r>
            <a:endParaRPr lang="de-CH" sz="2000" dirty="0"/>
          </a:p>
          <a:p>
            <a:r>
              <a:rPr lang="de-CH" sz="2000" dirty="0" smtClean="0"/>
              <a:t>Was muss man über die Schweiz wissen, um die direkte Demokratie zu verstehen?</a:t>
            </a:r>
          </a:p>
          <a:p>
            <a:r>
              <a:rPr lang="de-CH" sz="2000" dirty="0" smtClean="0"/>
              <a:t>Wie ist die direkte Demokratie in der Schweiz entstanden?</a:t>
            </a:r>
          </a:p>
          <a:p>
            <a:r>
              <a:rPr lang="de-CH" sz="2000" dirty="0" smtClean="0"/>
              <a:t>Was beinhaltet die direkte Demokratie genau?</a:t>
            </a:r>
          </a:p>
          <a:p>
            <a:pPr marL="0" indent="0">
              <a:buNone/>
            </a:pPr>
            <a:endParaRPr lang="de-CH" sz="2000" dirty="0" smtClean="0"/>
          </a:p>
          <a:p>
            <a:pPr marL="0" indent="0">
              <a:buNone/>
            </a:pPr>
            <a:r>
              <a:rPr lang="de-CH" sz="2000" dirty="0" smtClean="0"/>
              <a:t>Teil II</a:t>
            </a:r>
          </a:p>
          <a:p>
            <a:r>
              <a:rPr lang="de-CH" sz="2000" b="1" dirty="0" smtClean="0">
                <a:solidFill>
                  <a:srgbClr val="C00000"/>
                </a:solidFill>
              </a:rPr>
              <a:t>Funktionen der direkten Demokratie</a:t>
            </a:r>
          </a:p>
          <a:p>
            <a:r>
              <a:rPr lang="de-CH" sz="2000" dirty="0" smtClean="0"/>
              <a:t>Anwendung</a:t>
            </a:r>
          </a:p>
          <a:p>
            <a:r>
              <a:rPr lang="de-CH" sz="2000" dirty="0" smtClean="0"/>
              <a:t>Ausgewählte Beispiele</a:t>
            </a:r>
          </a:p>
          <a:p>
            <a:r>
              <a:rPr lang="de-CH" sz="2000" dirty="0" smtClean="0"/>
              <a:t>Probleme</a:t>
            </a:r>
          </a:p>
          <a:p>
            <a:endParaRPr lang="de-CH" dirty="0" smtClean="0"/>
          </a:p>
          <a:p>
            <a:endParaRPr lang="de-CH" dirty="0"/>
          </a:p>
        </p:txBody>
      </p:sp>
      <p:sp>
        <p:nvSpPr>
          <p:cNvPr id="4" name="Foliennummernplatzhalter 3"/>
          <p:cNvSpPr>
            <a:spLocks noGrp="1"/>
          </p:cNvSpPr>
          <p:nvPr>
            <p:ph type="sldNum" sz="quarter" idx="11"/>
          </p:nvPr>
        </p:nvSpPr>
        <p:spPr/>
        <p:txBody>
          <a:bodyPr/>
          <a:lstStyle/>
          <a:p>
            <a:pPr>
              <a:defRPr/>
            </a:pPr>
            <a:r>
              <a:rPr lang="fr-FR" smtClean="0"/>
              <a:t>| </a:t>
            </a:r>
            <a:r>
              <a:rPr lang="fr-FR" smtClean="0">
                <a:solidFill>
                  <a:schemeClr val="bg2"/>
                </a:solidFill>
              </a:rPr>
              <a:t>Diapositive </a:t>
            </a:r>
            <a:fld id="{BD5916F8-1878-4F70-BC71-CACDD71767FB}" type="slidenum">
              <a:rPr lang="fr-FR" smtClean="0">
                <a:solidFill>
                  <a:schemeClr val="bg2"/>
                </a:solidFill>
              </a:rPr>
              <a:pPr>
                <a:defRPr/>
              </a:pPr>
              <a:t>47</a:t>
            </a:fld>
            <a:r>
              <a:rPr lang="fr-FR" smtClean="0">
                <a:solidFill>
                  <a:schemeClr val="bg2"/>
                </a:solidFill>
              </a:rPr>
              <a:t> </a:t>
            </a:r>
            <a:r>
              <a:rPr lang="fr-FR" smtClean="0"/>
              <a:t>|</a:t>
            </a:r>
            <a:endParaRPr lang="fr-FR"/>
          </a:p>
        </p:txBody>
      </p:sp>
    </p:spTree>
    <p:extLst>
      <p:ext uri="{BB962C8B-B14F-4D97-AF65-F5344CB8AC3E}">
        <p14:creationId xmlns:p14="http://schemas.microsoft.com/office/powerpoint/2010/main" val="157910215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bwMode="auto">
          <a:xfrm>
            <a:off x="492125" y="571500"/>
            <a:ext cx="8229600" cy="833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CH" altLang="de-DE" sz="2800" smtClean="0"/>
              <a:t>Initiative und Referendum</a:t>
            </a:r>
            <a:endParaRPr lang="de-DE" altLang="de-DE" sz="2800" smtClean="0"/>
          </a:p>
        </p:txBody>
      </p:sp>
      <p:sp>
        <p:nvSpPr>
          <p:cNvPr id="672771" name="Rectangle 3"/>
          <p:cNvSpPr>
            <a:spLocks noGrp="1" noChangeArrowheads="1"/>
          </p:cNvSpPr>
          <p:nvPr>
            <p:ph type="body" idx="1"/>
          </p:nvPr>
        </p:nvSpPr>
        <p:spPr bwMode="auto">
          <a:xfrm>
            <a:off x="508000" y="1500188"/>
            <a:ext cx="8229600" cy="4194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CH" altLang="de-DE" sz="2000" smtClean="0"/>
              <a:t>sind Oppositionsrechte des Volkes</a:t>
            </a:r>
          </a:p>
          <a:p>
            <a:pPr eaLnBrk="1" hangingPunct="1"/>
            <a:endParaRPr lang="de-CH" altLang="de-DE" sz="2000" smtClean="0"/>
          </a:p>
          <a:p>
            <a:pPr eaLnBrk="1" hangingPunct="1"/>
            <a:r>
              <a:rPr lang="de-CH" altLang="de-DE" sz="2000" smtClean="0"/>
              <a:t>eine Form des „Power sharings“</a:t>
            </a:r>
          </a:p>
          <a:p>
            <a:pPr eaLnBrk="1" hangingPunct="1"/>
            <a:endParaRPr lang="de-CH" altLang="de-DE" sz="2000" smtClean="0"/>
          </a:p>
          <a:p>
            <a:pPr eaLnBrk="1" hangingPunct="1"/>
            <a:r>
              <a:rPr lang="de-CH" altLang="de-DE" sz="2000" smtClean="0"/>
              <a:t>beschränken den Handlungsspielraum des Staates</a:t>
            </a:r>
          </a:p>
          <a:p>
            <a:pPr eaLnBrk="1" hangingPunct="1"/>
            <a:endParaRPr lang="de-CH" altLang="de-DE" sz="2000" smtClean="0"/>
          </a:p>
          <a:p>
            <a:pPr eaLnBrk="1" hangingPunct="1"/>
            <a:r>
              <a:rPr lang="de-CH" altLang="de-DE" sz="2000" smtClean="0"/>
              <a:t>Aber auch: Mittel zur Kanalisierung des Protests respektive Überdruck-Ventile</a:t>
            </a:r>
          </a:p>
          <a:p>
            <a:pPr eaLnBrk="1" hangingPunct="1"/>
            <a:endParaRPr lang="de-CH" altLang="de-DE" sz="2000" smtClean="0"/>
          </a:p>
          <a:p>
            <a:pPr eaLnBrk="1" hangingPunct="1"/>
            <a:r>
              <a:rPr lang="de-CH" altLang="de-DE" sz="2000" smtClean="0"/>
              <a:t>Mittel zur Steigerung von Partizipationsmöglichkeiten, Integration und Legitimation</a:t>
            </a:r>
            <a:endParaRPr lang="de-DE" altLang="de-DE" sz="2000" smtClean="0"/>
          </a:p>
        </p:txBody>
      </p:sp>
    </p:spTree>
    <p:extLst>
      <p:ext uri="{BB962C8B-B14F-4D97-AF65-F5344CB8AC3E}">
        <p14:creationId xmlns:p14="http://schemas.microsoft.com/office/powerpoint/2010/main" val="36389639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672771">
                                            <p:txEl>
                                              <p:pRg st="0" end="0"/>
                                            </p:txEl>
                                          </p:spTgt>
                                        </p:tgtEl>
                                        <p:attrNameLst>
                                          <p:attrName>style.visibility</p:attrName>
                                        </p:attrNameLst>
                                      </p:cBhvr>
                                      <p:to>
                                        <p:strVal val="visible"/>
                                      </p:to>
                                    </p:set>
                                    <p:animScale>
                                      <p:cBhvr>
                                        <p:cTn id="7" dur="1000" decel="50000" fill="hold">
                                          <p:stCondLst>
                                            <p:cond delay="0"/>
                                          </p:stCondLst>
                                        </p:cTn>
                                        <p:tgtEl>
                                          <p:spTgt spid="672771">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72771">
                                            <p:txEl>
                                              <p:pRg st="0" end="0"/>
                                            </p:txEl>
                                          </p:spTgt>
                                        </p:tgtEl>
                                        <p:attrNameLst>
                                          <p:attrName>ppt_x</p:attrName>
                                          <p:attrName>ppt_y</p:attrName>
                                        </p:attrNameLst>
                                      </p:cBhvr>
                                    </p:animMotion>
                                    <p:animEffect transition="in" filter="fade">
                                      <p:cBhvr>
                                        <p:cTn id="9" dur="1000"/>
                                        <p:tgtEl>
                                          <p:spTgt spid="672771">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672771">
                                            <p:txEl>
                                              <p:pRg st="2" end="2"/>
                                            </p:txEl>
                                          </p:spTgt>
                                        </p:tgtEl>
                                        <p:attrNameLst>
                                          <p:attrName>style.visibility</p:attrName>
                                        </p:attrNameLst>
                                      </p:cBhvr>
                                      <p:to>
                                        <p:strVal val="visible"/>
                                      </p:to>
                                    </p:set>
                                    <p:animScale>
                                      <p:cBhvr>
                                        <p:cTn id="14" dur="1000" decel="50000" fill="hold">
                                          <p:stCondLst>
                                            <p:cond delay="0"/>
                                          </p:stCondLst>
                                        </p:cTn>
                                        <p:tgtEl>
                                          <p:spTgt spid="672771">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672771">
                                            <p:txEl>
                                              <p:pRg st="2" end="2"/>
                                            </p:txEl>
                                          </p:spTgt>
                                        </p:tgtEl>
                                        <p:attrNameLst>
                                          <p:attrName>ppt_x</p:attrName>
                                          <p:attrName>ppt_y</p:attrName>
                                        </p:attrNameLst>
                                      </p:cBhvr>
                                    </p:animMotion>
                                    <p:animEffect transition="in" filter="fade">
                                      <p:cBhvr>
                                        <p:cTn id="16" dur="1000"/>
                                        <p:tgtEl>
                                          <p:spTgt spid="672771">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672771">
                                            <p:txEl>
                                              <p:pRg st="4" end="4"/>
                                            </p:txEl>
                                          </p:spTgt>
                                        </p:tgtEl>
                                        <p:attrNameLst>
                                          <p:attrName>style.visibility</p:attrName>
                                        </p:attrNameLst>
                                      </p:cBhvr>
                                      <p:to>
                                        <p:strVal val="visible"/>
                                      </p:to>
                                    </p:set>
                                    <p:animScale>
                                      <p:cBhvr>
                                        <p:cTn id="21" dur="1000" decel="50000" fill="hold">
                                          <p:stCondLst>
                                            <p:cond delay="0"/>
                                          </p:stCondLst>
                                        </p:cTn>
                                        <p:tgtEl>
                                          <p:spTgt spid="672771">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672771">
                                            <p:txEl>
                                              <p:pRg st="4" end="4"/>
                                            </p:txEl>
                                          </p:spTgt>
                                        </p:tgtEl>
                                        <p:attrNameLst>
                                          <p:attrName>ppt_x</p:attrName>
                                          <p:attrName>ppt_y</p:attrName>
                                        </p:attrNameLst>
                                      </p:cBhvr>
                                    </p:animMotion>
                                    <p:animEffect transition="in" filter="fade">
                                      <p:cBhvr>
                                        <p:cTn id="23" dur="1000"/>
                                        <p:tgtEl>
                                          <p:spTgt spid="672771">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2" presetClass="entr" presetSubtype="0" fill="hold" grpId="0" nodeType="clickEffect">
                                  <p:stCondLst>
                                    <p:cond delay="0"/>
                                  </p:stCondLst>
                                  <p:childTnLst>
                                    <p:set>
                                      <p:cBhvr>
                                        <p:cTn id="27" dur="1" fill="hold">
                                          <p:stCondLst>
                                            <p:cond delay="0"/>
                                          </p:stCondLst>
                                        </p:cTn>
                                        <p:tgtEl>
                                          <p:spTgt spid="672771">
                                            <p:txEl>
                                              <p:pRg st="6" end="6"/>
                                            </p:txEl>
                                          </p:spTgt>
                                        </p:tgtEl>
                                        <p:attrNameLst>
                                          <p:attrName>style.visibility</p:attrName>
                                        </p:attrNameLst>
                                      </p:cBhvr>
                                      <p:to>
                                        <p:strVal val="visible"/>
                                      </p:to>
                                    </p:set>
                                    <p:animScale>
                                      <p:cBhvr>
                                        <p:cTn id="28" dur="1000" decel="50000" fill="hold">
                                          <p:stCondLst>
                                            <p:cond delay="0"/>
                                          </p:stCondLst>
                                        </p:cTn>
                                        <p:tgtEl>
                                          <p:spTgt spid="672771">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672771">
                                            <p:txEl>
                                              <p:pRg st="6" end="6"/>
                                            </p:txEl>
                                          </p:spTgt>
                                        </p:tgtEl>
                                        <p:attrNameLst>
                                          <p:attrName>ppt_x</p:attrName>
                                          <p:attrName>ppt_y</p:attrName>
                                        </p:attrNameLst>
                                      </p:cBhvr>
                                    </p:animMotion>
                                    <p:animEffect transition="in" filter="fade">
                                      <p:cBhvr>
                                        <p:cTn id="30" dur="1000"/>
                                        <p:tgtEl>
                                          <p:spTgt spid="672771">
                                            <p:txEl>
                                              <p:pRg st="6" end="6"/>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2" presetClass="entr" presetSubtype="0" fill="hold" grpId="0" nodeType="clickEffect">
                                  <p:stCondLst>
                                    <p:cond delay="0"/>
                                  </p:stCondLst>
                                  <p:childTnLst>
                                    <p:set>
                                      <p:cBhvr>
                                        <p:cTn id="34" dur="1" fill="hold">
                                          <p:stCondLst>
                                            <p:cond delay="0"/>
                                          </p:stCondLst>
                                        </p:cTn>
                                        <p:tgtEl>
                                          <p:spTgt spid="672771">
                                            <p:txEl>
                                              <p:pRg st="8" end="8"/>
                                            </p:txEl>
                                          </p:spTgt>
                                        </p:tgtEl>
                                        <p:attrNameLst>
                                          <p:attrName>style.visibility</p:attrName>
                                        </p:attrNameLst>
                                      </p:cBhvr>
                                      <p:to>
                                        <p:strVal val="visible"/>
                                      </p:to>
                                    </p:set>
                                    <p:animScale>
                                      <p:cBhvr>
                                        <p:cTn id="35" dur="1000" decel="50000" fill="hold">
                                          <p:stCondLst>
                                            <p:cond delay="0"/>
                                          </p:stCondLst>
                                        </p:cTn>
                                        <p:tgtEl>
                                          <p:spTgt spid="672771">
                                            <p:txEl>
                                              <p:pRg st="8" end="8"/>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672771">
                                            <p:txEl>
                                              <p:pRg st="8" end="8"/>
                                            </p:txEl>
                                          </p:spTgt>
                                        </p:tgtEl>
                                        <p:attrNameLst>
                                          <p:attrName>ppt_x</p:attrName>
                                          <p:attrName>ppt_y</p:attrName>
                                        </p:attrNameLst>
                                      </p:cBhvr>
                                    </p:animMotion>
                                    <p:animEffect transition="in" filter="fade">
                                      <p:cBhvr>
                                        <p:cTn id="37" dur="1000"/>
                                        <p:tgtEl>
                                          <p:spTgt spid="67277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2771"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Grp="1" noChangeArrowheads="1"/>
          </p:cNvSpPr>
          <p:nvPr>
            <p:ph type="title"/>
          </p:nvPr>
        </p:nvSpPr>
        <p:spPr bwMode="auto">
          <a:xfrm>
            <a:off x="457200" y="666750"/>
            <a:ext cx="8229600" cy="750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CH" altLang="de-DE" sz="2800" smtClean="0"/>
              <a:t>Unterschiede</a:t>
            </a:r>
            <a:endParaRPr lang="de-DE" altLang="de-DE" sz="2800" smtClean="0"/>
          </a:p>
        </p:txBody>
      </p:sp>
      <p:sp>
        <p:nvSpPr>
          <p:cNvPr id="314371" name="Rectangle 3"/>
          <p:cNvSpPr>
            <a:spLocks noGrp="1" noChangeArrowheads="1"/>
          </p:cNvSpPr>
          <p:nvPr>
            <p:ph type="body" idx="1"/>
          </p:nvPr>
        </p:nvSpPr>
        <p:spPr bwMode="auto">
          <a:xfrm>
            <a:off x="457200" y="1955800"/>
            <a:ext cx="8229600" cy="417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CH" altLang="de-DE" sz="2400" smtClean="0"/>
              <a:t>Das Referendum kommt am Ende eines Entscheidungsprozesses zur Anwendung.</a:t>
            </a:r>
          </a:p>
          <a:p>
            <a:pPr eaLnBrk="1" hangingPunct="1"/>
            <a:endParaRPr lang="de-CH" altLang="de-DE" sz="2400" smtClean="0"/>
          </a:p>
          <a:p>
            <a:pPr eaLnBrk="1" hangingPunct="1"/>
            <a:r>
              <a:rPr lang="de-CH" altLang="de-DE" sz="2400" smtClean="0"/>
              <a:t>Die Initiative steht oft am Anfang eines Entscheidungsfindungsprozesses. </a:t>
            </a:r>
          </a:p>
          <a:p>
            <a:pPr eaLnBrk="1" hangingPunct="1"/>
            <a:endParaRPr lang="de-DE" altLang="de-DE" sz="2400" smtClean="0"/>
          </a:p>
        </p:txBody>
      </p:sp>
    </p:spTree>
    <p:extLst>
      <p:ext uri="{BB962C8B-B14F-4D97-AF65-F5344CB8AC3E}">
        <p14:creationId xmlns:p14="http://schemas.microsoft.com/office/powerpoint/2010/main" val="8488283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8600" y="33327"/>
            <a:ext cx="8686800" cy="990600"/>
          </a:xfrm>
        </p:spPr>
        <p:txBody>
          <a:bodyPr/>
          <a:lstStyle/>
          <a:p>
            <a:r>
              <a:rPr lang="de-CH" dirty="0" smtClean="0"/>
              <a:t>Inhalt</a:t>
            </a:r>
            <a:endParaRPr lang="de-CH" dirty="0"/>
          </a:p>
        </p:txBody>
      </p:sp>
      <p:sp>
        <p:nvSpPr>
          <p:cNvPr id="3" name="Inhaltsplatzhalter 2"/>
          <p:cNvSpPr>
            <a:spLocks noGrp="1"/>
          </p:cNvSpPr>
          <p:nvPr>
            <p:ph idx="1"/>
          </p:nvPr>
        </p:nvSpPr>
        <p:spPr>
          <a:xfrm>
            <a:off x="323528" y="1124744"/>
            <a:ext cx="8686800" cy="4015052"/>
          </a:xfrm>
        </p:spPr>
        <p:txBody>
          <a:bodyPr/>
          <a:lstStyle/>
          <a:p>
            <a:pPr marL="0" indent="0">
              <a:buNone/>
            </a:pPr>
            <a:r>
              <a:rPr lang="de-CH" sz="2000" dirty="0" smtClean="0"/>
              <a:t>Teil I</a:t>
            </a:r>
            <a:endParaRPr lang="de-CH" sz="2000" dirty="0"/>
          </a:p>
          <a:p>
            <a:r>
              <a:rPr lang="de-CH" sz="2000" b="1" dirty="0" smtClean="0">
                <a:solidFill>
                  <a:srgbClr val="C00000"/>
                </a:solidFill>
              </a:rPr>
              <a:t>Was muss man über die Schweiz wissen, um die direkte Demokratie zu verstehen?</a:t>
            </a:r>
          </a:p>
          <a:p>
            <a:r>
              <a:rPr lang="de-CH" sz="2000" dirty="0" smtClean="0"/>
              <a:t>Wie ist die direkte Demokratie in der Schweiz entstanden?</a:t>
            </a:r>
          </a:p>
          <a:p>
            <a:r>
              <a:rPr lang="de-CH" sz="2000" dirty="0" smtClean="0"/>
              <a:t>Was beinhaltet die direkte Demokratie genau?</a:t>
            </a:r>
          </a:p>
          <a:p>
            <a:pPr marL="0" indent="0">
              <a:buNone/>
            </a:pPr>
            <a:endParaRPr lang="de-CH" sz="2000" dirty="0" smtClean="0"/>
          </a:p>
          <a:p>
            <a:pPr marL="0" indent="0">
              <a:buNone/>
            </a:pPr>
            <a:r>
              <a:rPr lang="de-CH" sz="2000" dirty="0" smtClean="0"/>
              <a:t>Teil II</a:t>
            </a:r>
          </a:p>
          <a:p>
            <a:r>
              <a:rPr lang="de-CH" sz="2000" dirty="0" smtClean="0"/>
              <a:t>Funktionen der direkten Demokratie</a:t>
            </a:r>
          </a:p>
          <a:p>
            <a:r>
              <a:rPr lang="de-CH" sz="2000" dirty="0" smtClean="0"/>
              <a:t>Anwendung</a:t>
            </a:r>
          </a:p>
          <a:p>
            <a:r>
              <a:rPr lang="de-CH" sz="2000" dirty="0" smtClean="0"/>
              <a:t>Ausgewählte Beispiele</a:t>
            </a:r>
          </a:p>
          <a:p>
            <a:r>
              <a:rPr lang="de-CH" sz="2000" dirty="0" smtClean="0"/>
              <a:t>Probleme</a:t>
            </a:r>
          </a:p>
          <a:p>
            <a:endParaRPr lang="de-CH" dirty="0" smtClean="0"/>
          </a:p>
          <a:p>
            <a:endParaRPr lang="de-CH" dirty="0"/>
          </a:p>
        </p:txBody>
      </p:sp>
      <p:sp>
        <p:nvSpPr>
          <p:cNvPr id="4" name="Foliennummernplatzhalter 3"/>
          <p:cNvSpPr>
            <a:spLocks noGrp="1"/>
          </p:cNvSpPr>
          <p:nvPr>
            <p:ph type="sldNum" sz="quarter" idx="11"/>
          </p:nvPr>
        </p:nvSpPr>
        <p:spPr/>
        <p:txBody>
          <a:bodyPr/>
          <a:lstStyle/>
          <a:p>
            <a:pPr>
              <a:defRPr/>
            </a:pPr>
            <a:r>
              <a:rPr lang="fr-FR" smtClean="0"/>
              <a:t>| </a:t>
            </a:r>
            <a:r>
              <a:rPr lang="fr-FR" smtClean="0">
                <a:solidFill>
                  <a:schemeClr val="bg2"/>
                </a:solidFill>
              </a:rPr>
              <a:t>Diapositive </a:t>
            </a:r>
            <a:fld id="{BD5916F8-1878-4F70-BC71-CACDD71767FB}" type="slidenum">
              <a:rPr lang="fr-FR" smtClean="0">
                <a:solidFill>
                  <a:schemeClr val="bg2"/>
                </a:solidFill>
              </a:rPr>
              <a:pPr>
                <a:defRPr/>
              </a:pPr>
              <a:t>5</a:t>
            </a:fld>
            <a:r>
              <a:rPr lang="fr-FR" smtClean="0">
                <a:solidFill>
                  <a:schemeClr val="bg2"/>
                </a:solidFill>
              </a:rPr>
              <a:t> </a:t>
            </a:r>
            <a:r>
              <a:rPr lang="fr-FR" smtClean="0"/>
              <a:t>|</a:t>
            </a:r>
            <a:endParaRPr lang="fr-FR"/>
          </a:p>
        </p:txBody>
      </p:sp>
    </p:spTree>
    <p:extLst>
      <p:ext uri="{BB962C8B-B14F-4D97-AF65-F5344CB8AC3E}">
        <p14:creationId xmlns:p14="http://schemas.microsoft.com/office/powerpoint/2010/main" val="31936030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bwMode="auto">
          <a:xfrm>
            <a:off x="0" y="188640"/>
            <a:ext cx="9144000" cy="752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CH" altLang="de-DE" sz="2800" dirty="0" smtClean="0"/>
              <a:t>Funktionen und Auswirkungen des Referendums</a:t>
            </a:r>
            <a:endParaRPr lang="de-DE" altLang="de-DE" sz="2800" dirty="0" smtClean="0"/>
          </a:p>
        </p:txBody>
      </p:sp>
      <p:sp>
        <p:nvSpPr>
          <p:cNvPr id="316419" name="Rectangle 3"/>
          <p:cNvSpPr>
            <a:spLocks noGrp="1" noChangeArrowheads="1"/>
          </p:cNvSpPr>
          <p:nvPr>
            <p:ph type="body" idx="1"/>
          </p:nvPr>
        </p:nvSpPr>
        <p:spPr bwMode="auto">
          <a:xfrm>
            <a:off x="395536" y="1268760"/>
            <a:ext cx="8686800" cy="434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CH" altLang="de-DE" sz="1800" dirty="0" smtClean="0"/>
              <a:t>Veto-Charakter und Notbremse gegen die Entscheidungen der politischen Elite (Hemmung von unnötigen und notwendigen Reformen).</a:t>
            </a:r>
          </a:p>
          <a:p>
            <a:pPr eaLnBrk="1" hangingPunct="1"/>
            <a:endParaRPr lang="de-CH" altLang="de-DE" sz="1800" dirty="0" smtClean="0"/>
          </a:p>
          <a:p>
            <a:pPr eaLnBrk="1" hangingPunct="1"/>
            <a:r>
              <a:rPr lang="de-CH" altLang="de-DE" sz="1800" dirty="0" smtClean="0"/>
              <a:t>Integrationsfördernd: Auch einflussreiche Gruppen können sich nicht voll auf Kosten der anderen durchsetzen. Kompromisszwang.</a:t>
            </a:r>
          </a:p>
          <a:p>
            <a:pPr eaLnBrk="1" hangingPunct="1"/>
            <a:endParaRPr lang="de-CH" altLang="de-DE" sz="1800" dirty="0" smtClean="0"/>
          </a:p>
          <a:p>
            <a:pPr eaLnBrk="1" hangingPunct="1"/>
            <a:r>
              <a:rPr lang="de-CH" altLang="de-DE" sz="1800" dirty="0" smtClean="0"/>
              <a:t>Auswirkungen auf die Staatsentwicklung (Linder 1999: 258):</a:t>
            </a:r>
          </a:p>
          <a:p>
            <a:pPr eaLnBrk="1" hangingPunct="1">
              <a:buFontTx/>
              <a:buNone/>
            </a:pPr>
            <a:r>
              <a:rPr lang="de-CH" altLang="de-DE" sz="1800" dirty="0" smtClean="0"/>
              <a:t>	- späte und bescheidene Entwicklung vieler Bundesaufgaben im </a:t>
            </a:r>
            <a:br>
              <a:rPr lang="de-CH" altLang="de-DE" sz="1800" dirty="0" smtClean="0"/>
            </a:br>
            <a:r>
              <a:rPr lang="de-CH" altLang="de-DE" sz="1800" dirty="0" smtClean="0"/>
              <a:t>   Bereich der Wirtschafts- und Sozialpolitik</a:t>
            </a:r>
          </a:p>
          <a:p>
            <a:pPr eaLnBrk="1" hangingPunct="1">
              <a:buFontTx/>
              <a:buNone/>
            </a:pPr>
            <a:r>
              <a:rPr lang="de-CH" altLang="de-DE" sz="1800" dirty="0" smtClean="0"/>
              <a:t>	- relative tiefe Staatsquote und kleiner Zentralstaat</a:t>
            </a:r>
          </a:p>
          <a:p>
            <a:pPr eaLnBrk="1" hangingPunct="1">
              <a:buFontTx/>
              <a:buNone/>
            </a:pPr>
            <a:r>
              <a:rPr lang="de-CH" altLang="de-DE" sz="1800" dirty="0" smtClean="0"/>
              <a:t>	- bescheidene Bundesverwaltung</a:t>
            </a:r>
          </a:p>
          <a:p>
            <a:pPr eaLnBrk="1" hangingPunct="1">
              <a:buFontTx/>
              <a:buNone/>
            </a:pPr>
            <a:r>
              <a:rPr lang="de-CH" altLang="de-DE" sz="1800" dirty="0" smtClean="0"/>
              <a:t>	- Nicht-Engagement in der Aussenpolitik</a:t>
            </a:r>
          </a:p>
          <a:p>
            <a:pPr eaLnBrk="1" hangingPunct="1">
              <a:lnSpc>
                <a:spcPct val="80000"/>
              </a:lnSpc>
            </a:pPr>
            <a:endParaRPr lang="de-CH" altLang="de-DE" sz="1800" dirty="0" smtClean="0"/>
          </a:p>
        </p:txBody>
      </p:sp>
    </p:spTree>
    <p:extLst>
      <p:ext uri="{BB962C8B-B14F-4D97-AF65-F5344CB8AC3E}">
        <p14:creationId xmlns:p14="http://schemas.microsoft.com/office/powerpoint/2010/main" val="232902102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noChangeArrowheads="1"/>
          </p:cNvSpPr>
          <p:nvPr>
            <p:ph type="title"/>
          </p:nvPr>
        </p:nvSpPr>
        <p:spPr bwMode="auto">
          <a:xfrm>
            <a:off x="467544" y="404664"/>
            <a:ext cx="8229600" cy="787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CH" altLang="de-DE" sz="2800" dirty="0" smtClean="0"/>
              <a:t>Referendum und Konkordanz</a:t>
            </a:r>
            <a:endParaRPr lang="de-DE" altLang="de-DE" sz="2800" dirty="0" smtClean="0"/>
          </a:p>
        </p:txBody>
      </p:sp>
      <p:sp>
        <p:nvSpPr>
          <p:cNvPr id="318467" name="Rectangle 3"/>
          <p:cNvSpPr>
            <a:spLocks noGrp="1" noChangeArrowheads="1"/>
          </p:cNvSpPr>
          <p:nvPr>
            <p:ph type="body" idx="1"/>
          </p:nvPr>
        </p:nvSpPr>
        <p:spPr bwMode="auto">
          <a:xfrm>
            <a:off x="539552" y="1023938"/>
            <a:ext cx="82296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80000"/>
              </a:lnSpc>
              <a:buFontTx/>
              <a:buNone/>
            </a:pPr>
            <a:endParaRPr lang="de-CH" altLang="de-DE" sz="2400" dirty="0" smtClean="0"/>
          </a:p>
          <a:p>
            <a:pPr eaLnBrk="1" hangingPunct="1"/>
            <a:r>
              <a:rPr lang="de-CH" altLang="de-DE" sz="2000" dirty="0" smtClean="0"/>
              <a:t>Das Referendum schwebt wie ein Damoklesschwert über dem gesamten Entscheidungsfindungsprozess (Neidhart 1970). Vorlagen werden referendumssicher gemacht.</a:t>
            </a:r>
          </a:p>
          <a:p>
            <a:pPr eaLnBrk="1" hangingPunct="1"/>
            <a:endParaRPr lang="de-CH" altLang="de-DE" sz="2000" dirty="0" smtClean="0"/>
          </a:p>
          <a:p>
            <a:pPr eaLnBrk="1" hangingPunct="1"/>
            <a:r>
              <a:rPr lang="de-CH" altLang="de-DE" sz="2000" dirty="0" smtClean="0"/>
              <a:t>Damit ist es ein wichtiger Bestandteil der Verhandlungsdemokratie und fördert die Konkordanz. </a:t>
            </a:r>
          </a:p>
          <a:p>
            <a:pPr eaLnBrk="1" hangingPunct="1"/>
            <a:endParaRPr lang="de-CH" altLang="de-DE" sz="2000" dirty="0" smtClean="0"/>
          </a:p>
          <a:p>
            <a:pPr eaLnBrk="1" hangingPunct="1"/>
            <a:r>
              <a:rPr lang="de-CH" altLang="de-DE" sz="2000" dirty="0" smtClean="0"/>
              <a:t>Vor allem in der vorparlamentarischen Phase der Entscheidungsfindung führt die Referendumsdrohung dazu, dass grosse Anstrengungen unternommen werden, möglichst viele Interessen zu integrieren.</a:t>
            </a:r>
            <a:endParaRPr lang="de-DE" altLang="de-DE" sz="2000" dirty="0" smtClean="0"/>
          </a:p>
          <a:p>
            <a:pPr eaLnBrk="1" hangingPunct="1">
              <a:lnSpc>
                <a:spcPct val="80000"/>
              </a:lnSpc>
            </a:pPr>
            <a:endParaRPr lang="de-DE" altLang="de-DE" sz="2000" dirty="0" smtClean="0"/>
          </a:p>
        </p:txBody>
      </p:sp>
    </p:spTree>
    <p:extLst>
      <p:ext uri="{BB962C8B-B14F-4D97-AF65-F5344CB8AC3E}">
        <p14:creationId xmlns:p14="http://schemas.microsoft.com/office/powerpoint/2010/main" val="199642075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Grp="1" noChangeArrowheads="1"/>
          </p:cNvSpPr>
          <p:nvPr>
            <p:ph type="title"/>
          </p:nvPr>
        </p:nvSpPr>
        <p:spPr bwMode="auto">
          <a:xfrm>
            <a:off x="457200" y="260648"/>
            <a:ext cx="8229600" cy="752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CH" altLang="de-DE" sz="2800" dirty="0" smtClean="0"/>
              <a:t>Funktionen und Auswirkungen der Initiative</a:t>
            </a:r>
            <a:endParaRPr lang="de-DE" altLang="de-DE" sz="2800" dirty="0" smtClean="0"/>
          </a:p>
        </p:txBody>
      </p:sp>
      <p:sp>
        <p:nvSpPr>
          <p:cNvPr id="680963" name="Rectangle 3"/>
          <p:cNvSpPr>
            <a:spLocks noGrp="1" noChangeArrowheads="1"/>
          </p:cNvSpPr>
          <p:nvPr>
            <p:ph type="body" idx="1"/>
          </p:nvPr>
        </p:nvSpPr>
        <p:spPr bwMode="auto">
          <a:xfrm>
            <a:off x="228600" y="1340768"/>
            <a:ext cx="8686800" cy="434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CH" altLang="de-DE" dirty="0" smtClean="0"/>
              <a:t>Macht ein politisches System </a:t>
            </a:r>
            <a:r>
              <a:rPr lang="de-CH" altLang="de-DE" dirty="0" err="1" smtClean="0"/>
              <a:t>responsiver</a:t>
            </a:r>
            <a:r>
              <a:rPr lang="de-CH" altLang="de-DE" dirty="0" smtClean="0"/>
              <a:t> und offener </a:t>
            </a:r>
          </a:p>
          <a:p>
            <a:pPr eaLnBrk="1" hangingPunct="1"/>
            <a:endParaRPr lang="de-CH" altLang="de-DE" dirty="0" smtClean="0"/>
          </a:p>
          <a:p>
            <a:pPr eaLnBrk="1" hangingPunct="1"/>
            <a:r>
              <a:rPr lang="de-CH" altLang="de-DE" dirty="0" smtClean="0"/>
              <a:t>Ermöglicht einer Gruppe, auf die politische Agenda Einfluss zu nehmen</a:t>
            </a:r>
          </a:p>
          <a:p>
            <a:pPr eaLnBrk="1" hangingPunct="1"/>
            <a:endParaRPr lang="de-CH" altLang="de-DE" dirty="0" smtClean="0"/>
          </a:p>
          <a:p>
            <a:pPr eaLnBrk="1" hangingPunct="1"/>
            <a:r>
              <a:rPr lang="de-CH" altLang="de-DE" dirty="0" smtClean="0"/>
              <a:t>Die politische Elite muss sich mit einem Problem auseinandersetzen</a:t>
            </a:r>
          </a:p>
          <a:p>
            <a:pPr eaLnBrk="1" hangingPunct="1"/>
            <a:endParaRPr lang="de-CH" altLang="de-DE" dirty="0" smtClean="0"/>
          </a:p>
          <a:p>
            <a:pPr eaLnBrk="1" hangingPunct="1"/>
            <a:r>
              <a:rPr lang="de-CH" altLang="de-DE" dirty="0" smtClean="0"/>
              <a:t>„Überdruck-Ventil“!</a:t>
            </a:r>
            <a:endParaRPr lang="de-DE" altLang="de-DE" dirty="0" smtClean="0"/>
          </a:p>
        </p:txBody>
      </p:sp>
    </p:spTree>
    <p:extLst>
      <p:ext uri="{BB962C8B-B14F-4D97-AF65-F5344CB8AC3E}">
        <p14:creationId xmlns:p14="http://schemas.microsoft.com/office/powerpoint/2010/main" val="12405538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680963">
                                            <p:txEl>
                                              <p:pRg st="0" end="0"/>
                                            </p:txEl>
                                          </p:spTgt>
                                        </p:tgtEl>
                                        <p:attrNameLst>
                                          <p:attrName>style.visibility</p:attrName>
                                        </p:attrNameLst>
                                      </p:cBhvr>
                                      <p:to>
                                        <p:strVal val="visible"/>
                                      </p:to>
                                    </p:set>
                                    <p:animScale>
                                      <p:cBhvr>
                                        <p:cTn id="7" dur="1000" decel="50000" fill="hold">
                                          <p:stCondLst>
                                            <p:cond delay="0"/>
                                          </p:stCondLst>
                                        </p:cTn>
                                        <p:tgtEl>
                                          <p:spTgt spid="68096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80963">
                                            <p:txEl>
                                              <p:pRg st="0" end="0"/>
                                            </p:txEl>
                                          </p:spTgt>
                                        </p:tgtEl>
                                        <p:attrNameLst>
                                          <p:attrName>ppt_x</p:attrName>
                                          <p:attrName>ppt_y</p:attrName>
                                        </p:attrNameLst>
                                      </p:cBhvr>
                                    </p:animMotion>
                                    <p:animEffect transition="in" filter="fade">
                                      <p:cBhvr>
                                        <p:cTn id="9" dur="1000"/>
                                        <p:tgtEl>
                                          <p:spTgt spid="68096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680963">
                                            <p:txEl>
                                              <p:pRg st="2" end="2"/>
                                            </p:txEl>
                                          </p:spTgt>
                                        </p:tgtEl>
                                        <p:attrNameLst>
                                          <p:attrName>style.visibility</p:attrName>
                                        </p:attrNameLst>
                                      </p:cBhvr>
                                      <p:to>
                                        <p:strVal val="visible"/>
                                      </p:to>
                                    </p:set>
                                    <p:animScale>
                                      <p:cBhvr>
                                        <p:cTn id="14" dur="1000" decel="50000" fill="hold">
                                          <p:stCondLst>
                                            <p:cond delay="0"/>
                                          </p:stCondLst>
                                        </p:cTn>
                                        <p:tgtEl>
                                          <p:spTgt spid="680963">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680963">
                                            <p:txEl>
                                              <p:pRg st="2" end="2"/>
                                            </p:txEl>
                                          </p:spTgt>
                                        </p:tgtEl>
                                        <p:attrNameLst>
                                          <p:attrName>ppt_x</p:attrName>
                                          <p:attrName>ppt_y</p:attrName>
                                        </p:attrNameLst>
                                      </p:cBhvr>
                                    </p:animMotion>
                                    <p:animEffect transition="in" filter="fade">
                                      <p:cBhvr>
                                        <p:cTn id="16" dur="1000"/>
                                        <p:tgtEl>
                                          <p:spTgt spid="680963">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680963">
                                            <p:txEl>
                                              <p:pRg st="4" end="4"/>
                                            </p:txEl>
                                          </p:spTgt>
                                        </p:tgtEl>
                                        <p:attrNameLst>
                                          <p:attrName>style.visibility</p:attrName>
                                        </p:attrNameLst>
                                      </p:cBhvr>
                                      <p:to>
                                        <p:strVal val="visible"/>
                                      </p:to>
                                    </p:set>
                                    <p:animScale>
                                      <p:cBhvr>
                                        <p:cTn id="21" dur="1000" decel="50000" fill="hold">
                                          <p:stCondLst>
                                            <p:cond delay="0"/>
                                          </p:stCondLst>
                                        </p:cTn>
                                        <p:tgtEl>
                                          <p:spTgt spid="680963">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680963">
                                            <p:txEl>
                                              <p:pRg st="4" end="4"/>
                                            </p:txEl>
                                          </p:spTgt>
                                        </p:tgtEl>
                                        <p:attrNameLst>
                                          <p:attrName>ppt_x</p:attrName>
                                          <p:attrName>ppt_y</p:attrName>
                                        </p:attrNameLst>
                                      </p:cBhvr>
                                    </p:animMotion>
                                    <p:animEffect transition="in" filter="fade">
                                      <p:cBhvr>
                                        <p:cTn id="23" dur="1000"/>
                                        <p:tgtEl>
                                          <p:spTgt spid="680963">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2" presetClass="entr" presetSubtype="0" fill="hold" grpId="0" nodeType="clickEffect">
                                  <p:stCondLst>
                                    <p:cond delay="0"/>
                                  </p:stCondLst>
                                  <p:childTnLst>
                                    <p:set>
                                      <p:cBhvr>
                                        <p:cTn id="27" dur="1" fill="hold">
                                          <p:stCondLst>
                                            <p:cond delay="0"/>
                                          </p:stCondLst>
                                        </p:cTn>
                                        <p:tgtEl>
                                          <p:spTgt spid="680963">
                                            <p:txEl>
                                              <p:pRg st="6" end="6"/>
                                            </p:txEl>
                                          </p:spTgt>
                                        </p:tgtEl>
                                        <p:attrNameLst>
                                          <p:attrName>style.visibility</p:attrName>
                                        </p:attrNameLst>
                                      </p:cBhvr>
                                      <p:to>
                                        <p:strVal val="visible"/>
                                      </p:to>
                                    </p:set>
                                    <p:animScale>
                                      <p:cBhvr>
                                        <p:cTn id="28" dur="1000" decel="50000" fill="hold">
                                          <p:stCondLst>
                                            <p:cond delay="0"/>
                                          </p:stCondLst>
                                        </p:cTn>
                                        <p:tgtEl>
                                          <p:spTgt spid="680963">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680963">
                                            <p:txEl>
                                              <p:pRg st="6" end="6"/>
                                            </p:txEl>
                                          </p:spTgt>
                                        </p:tgtEl>
                                        <p:attrNameLst>
                                          <p:attrName>ppt_x</p:attrName>
                                          <p:attrName>ppt_y</p:attrName>
                                        </p:attrNameLst>
                                      </p:cBhvr>
                                    </p:animMotion>
                                    <p:animEffect transition="in" filter="fade">
                                      <p:cBhvr>
                                        <p:cTn id="30" dur="1000"/>
                                        <p:tgtEl>
                                          <p:spTgt spid="68096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096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bwMode="auto">
          <a:xfrm>
            <a:off x="22202" y="188640"/>
            <a:ext cx="9144000" cy="774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CH" altLang="de-DE" sz="2800" dirty="0" smtClean="0"/>
              <a:t>Hindernisse, die sich einer Initiative in </a:t>
            </a:r>
            <a:br>
              <a:rPr lang="de-CH" altLang="de-DE" sz="2800" dirty="0" smtClean="0"/>
            </a:br>
            <a:r>
              <a:rPr lang="de-CH" altLang="de-DE" sz="2800" dirty="0" smtClean="0"/>
              <a:t>den Weg stellen</a:t>
            </a:r>
            <a:endParaRPr lang="de-DE" altLang="de-DE" sz="2800" dirty="0" smtClean="0"/>
          </a:p>
        </p:txBody>
      </p:sp>
      <p:sp>
        <p:nvSpPr>
          <p:cNvPr id="683011" name="Rectangle 3"/>
          <p:cNvSpPr>
            <a:spLocks noGrp="1" noChangeArrowheads="1"/>
          </p:cNvSpPr>
          <p:nvPr>
            <p:ph type="body" idx="1"/>
          </p:nvPr>
        </p:nvSpPr>
        <p:spPr bwMode="auto">
          <a:xfrm>
            <a:off x="479402" y="1268760"/>
            <a:ext cx="82296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pPr>
            <a:r>
              <a:rPr lang="de-CH" altLang="de-DE" sz="1800" dirty="0" smtClean="0"/>
              <a:t>Nicht jede Unterschriftensammlung ist erfolgreich</a:t>
            </a:r>
          </a:p>
          <a:p>
            <a:pPr eaLnBrk="1" hangingPunct="1">
              <a:lnSpc>
                <a:spcPct val="90000"/>
              </a:lnSpc>
            </a:pPr>
            <a:endParaRPr lang="de-CH" altLang="de-DE" sz="1800" dirty="0" smtClean="0"/>
          </a:p>
          <a:p>
            <a:pPr eaLnBrk="1" hangingPunct="1">
              <a:lnSpc>
                <a:spcPct val="90000"/>
              </a:lnSpc>
            </a:pPr>
            <a:r>
              <a:rPr lang="de-CH" altLang="de-DE" sz="1800" dirty="0" smtClean="0"/>
              <a:t>Die Initiative darf nicht gegen internationales Recht und das Gebot der Einheit  der Materie verstossen</a:t>
            </a:r>
          </a:p>
          <a:p>
            <a:pPr eaLnBrk="1" hangingPunct="1">
              <a:lnSpc>
                <a:spcPct val="90000"/>
              </a:lnSpc>
            </a:pPr>
            <a:endParaRPr lang="de-CH" altLang="de-DE" sz="1800" dirty="0" smtClean="0"/>
          </a:p>
          <a:p>
            <a:pPr eaLnBrk="1" hangingPunct="1">
              <a:lnSpc>
                <a:spcPct val="90000"/>
              </a:lnSpc>
            </a:pPr>
            <a:r>
              <a:rPr lang="de-CH" altLang="de-DE" sz="1800" dirty="0" smtClean="0"/>
              <a:t>Zeitdauer, die zwischen dem Einreichen der Unterschriften und der Abstimmung verstreichen</a:t>
            </a:r>
          </a:p>
          <a:p>
            <a:pPr eaLnBrk="1" hangingPunct="1">
              <a:lnSpc>
                <a:spcPct val="90000"/>
              </a:lnSpc>
            </a:pPr>
            <a:endParaRPr lang="de-CH" altLang="de-DE" sz="1800" dirty="0" smtClean="0"/>
          </a:p>
          <a:p>
            <a:pPr eaLnBrk="1" hangingPunct="1">
              <a:lnSpc>
                <a:spcPct val="90000"/>
              </a:lnSpc>
            </a:pPr>
            <a:r>
              <a:rPr lang="de-CH" altLang="de-DE" sz="1800" dirty="0" smtClean="0"/>
              <a:t>Ein Gegenvorschlag kann die Kraft einer Initiative schwächen (bis 1987 gab es noch kein doppeltes Ja)</a:t>
            </a:r>
          </a:p>
          <a:p>
            <a:pPr eaLnBrk="1" hangingPunct="1">
              <a:lnSpc>
                <a:spcPct val="90000"/>
              </a:lnSpc>
            </a:pPr>
            <a:endParaRPr lang="de-CH" altLang="de-DE" sz="1800" dirty="0" smtClean="0"/>
          </a:p>
          <a:p>
            <a:pPr eaLnBrk="1" hangingPunct="1">
              <a:lnSpc>
                <a:spcPct val="90000"/>
              </a:lnSpc>
            </a:pPr>
            <a:r>
              <a:rPr lang="de-CH" altLang="de-DE" sz="1800" dirty="0" smtClean="0"/>
              <a:t>Auch für den Abstimmungskampf braucht es Ressourcen</a:t>
            </a:r>
          </a:p>
          <a:p>
            <a:pPr eaLnBrk="1" hangingPunct="1">
              <a:lnSpc>
                <a:spcPct val="90000"/>
              </a:lnSpc>
            </a:pPr>
            <a:endParaRPr lang="de-CH" altLang="de-DE" sz="1800" dirty="0" smtClean="0"/>
          </a:p>
          <a:p>
            <a:pPr eaLnBrk="1" hangingPunct="1">
              <a:lnSpc>
                <a:spcPct val="90000"/>
              </a:lnSpc>
            </a:pPr>
            <a:r>
              <a:rPr lang="de-CH" altLang="de-DE" sz="1800" dirty="0" smtClean="0"/>
              <a:t>Nach einem eventuellen Erfolg einer Initiative gilt es auch noch die Hürden der Gesetzgebung zu überwinden</a:t>
            </a:r>
          </a:p>
          <a:p>
            <a:pPr eaLnBrk="1" hangingPunct="1">
              <a:lnSpc>
                <a:spcPct val="90000"/>
              </a:lnSpc>
            </a:pPr>
            <a:endParaRPr lang="de-DE" altLang="de-DE" sz="2000" dirty="0" smtClean="0"/>
          </a:p>
        </p:txBody>
      </p:sp>
    </p:spTree>
    <p:extLst>
      <p:ext uri="{BB962C8B-B14F-4D97-AF65-F5344CB8AC3E}">
        <p14:creationId xmlns:p14="http://schemas.microsoft.com/office/powerpoint/2010/main" val="2093161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30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301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8301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3011">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3011">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8301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3011"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bwMode="auto">
          <a:xfrm>
            <a:off x="457200" y="595313"/>
            <a:ext cx="8229600" cy="822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CH" altLang="de-DE" sz="2800" smtClean="0"/>
              <a:t>DD: Keine Volksbefragungen, sondern bindende politische Entscheidungen</a:t>
            </a:r>
            <a:endParaRPr lang="de-DE" altLang="de-DE" sz="2800" smtClean="0"/>
          </a:p>
        </p:txBody>
      </p:sp>
      <p:sp>
        <p:nvSpPr>
          <p:cNvPr id="291843" name="Rectangle 3"/>
          <p:cNvSpPr>
            <a:spLocks noGrp="1" noChangeArrowheads="1"/>
          </p:cNvSpPr>
          <p:nvPr>
            <p:ph type="body" idx="1"/>
          </p:nvPr>
        </p:nvSpPr>
        <p:spPr bwMode="auto">
          <a:xfrm>
            <a:off x="488896" y="2204864"/>
            <a:ext cx="8229600" cy="4276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CH" altLang="de-DE" sz="2400" dirty="0" smtClean="0"/>
              <a:t>Plebiszite werden in parlamentarischen Demokratien häufig zur Legitimierung der aktuellen Regierungspolitik verwendet.</a:t>
            </a:r>
          </a:p>
          <a:p>
            <a:pPr eaLnBrk="1" hangingPunct="1"/>
            <a:endParaRPr lang="de-CH" altLang="de-DE" sz="2400" dirty="0" smtClean="0"/>
          </a:p>
          <a:p>
            <a:pPr eaLnBrk="1" hangingPunct="1"/>
            <a:r>
              <a:rPr lang="de-CH" altLang="de-DE" sz="2400" dirty="0" smtClean="0"/>
              <a:t>Bei Initiativen und Referenden handelt es  sich um bindende politische Entscheidungen.</a:t>
            </a:r>
            <a:endParaRPr lang="de-DE" altLang="de-DE" sz="2400" dirty="0" smtClean="0"/>
          </a:p>
        </p:txBody>
      </p:sp>
    </p:spTree>
    <p:extLst>
      <p:ext uri="{BB962C8B-B14F-4D97-AF65-F5344CB8AC3E}">
        <p14:creationId xmlns:p14="http://schemas.microsoft.com/office/powerpoint/2010/main" val="178633291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8600" y="33327"/>
            <a:ext cx="8686800" cy="990600"/>
          </a:xfrm>
        </p:spPr>
        <p:txBody>
          <a:bodyPr/>
          <a:lstStyle/>
          <a:p>
            <a:r>
              <a:rPr lang="de-CH" dirty="0" smtClean="0"/>
              <a:t>Inhalt</a:t>
            </a:r>
            <a:endParaRPr lang="de-CH" dirty="0"/>
          </a:p>
        </p:txBody>
      </p:sp>
      <p:sp>
        <p:nvSpPr>
          <p:cNvPr id="3" name="Inhaltsplatzhalter 2"/>
          <p:cNvSpPr>
            <a:spLocks noGrp="1"/>
          </p:cNvSpPr>
          <p:nvPr>
            <p:ph idx="1"/>
          </p:nvPr>
        </p:nvSpPr>
        <p:spPr>
          <a:xfrm>
            <a:off x="323528" y="1124744"/>
            <a:ext cx="8686800" cy="4015052"/>
          </a:xfrm>
        </p:spPr>
        <p:txBody>
          <a:bodyPr/>
          <a:lstStyle/>
          <a:p>
            <a:pPr marL="0" indent="0">
              <a:buNone/>
            </a:pPr>
            <a:r>
              <a:rPr lang="de-CH" sz="2000" dirty="0" smtClean="0"/>
              <a:t>Teil I</a:t>
            </a:r>
            <a:endParaRPr lang="de-CH" sz="2000" dirty="0"/>
          </a:p>
          <a:p>
            <a:r>
              <a:rPr lang="de-CH" sz="2000" dirty="0" smtClean="0"/>
              <a:t>Was muss man über die Schweiz wissen, um die direkte Demokratie zu verstehen?</a:t>
            </a:r>
          </a:p>
          <a:p>
            <a:r>
              <a:rPr lang="de-CH" sz="2000" dirty="0" smtClean="0"/>
              <a:t>Wie ist die direkte Demokratie in der Schweiz entstanden?</a:t>
            </a:r>
          </a:p>
          <a:p>
            <a:r>
              <a:rPr lang="de-CH" sz="2000" dirty="0" smtClean="0"/>
              <a:t>Was beinhaltet die direkte Demokratie genau?</a:t>
            </a:r>
          </a:p>
          <a:p>
            <a:pPr marL="0" indent="0">
              <a:buNone/>
            </a:pPr>
            <a:endParaRPr lang="de-CH" sz="2000" dirty="0" smtClean="0"/>
          </a:p>
          <a:p>
            <a:pPr marL="0" indent="0">
              <a:buNone/>
            </a:pPr>
            <a:r>
              <a:rPr lang="de-CH" sz="2000" dirty="0" smtClean="0"/>
              <a:t>Teil II</a:t>
            </a:r>
          </a:p>
          <a:p>
            <a:r>
              <a:rPr lang="de-CH" sz="2000" dirty="0" smtClean="0"/>
              <a:t>Funktionen der direkten Demokratie</a:t>
            </a:r>
          </a:p>
          <a:p>
            <a:r>
              <a:rPr lang="de-CH" sz="2000" b="1" dirty="0" smtClean="0">
                <a:solidFill>
                  <a:srgbClr val="C00000"/>
                </a:solidFill>
              </a:rPr>
              <a:t>Anwendung</a:t>
            </a:r>
          </a:p>
          <a:p>
            <a:r>
              <a:rPr lang="de-CH" sz="2000" dirty="0" smtClean="0"/>
              <a:t>Ausgewählte Beispiele</a:t>
            </a:r>
          </a:p>
          <a:p>
            <a:r>
              <a:rPr lang="de-CH" sz="2000" dirty="0" smtClean="0"/>
              <a:t>Probleme</a:t>
            </a:r>
          </a:p>
          <a:p>
            <a:endParaRPr lang="de-CH" dirty="0" smtClean="0"/>
          </a:p>
          <a:p>
            <a:endParaRPr lang="de-CH" dirty="0"/>
          </a:p>
        </p:txBody>
      </p:sp>
      <p:sp>
        <p:nvSpPr>
          <p:cNvPr id="4" name="Foliennummernplatzhalter 3"/>
          <p:cNvSpPr>
            <a:spLocks noGrp="1"/>
          </p:cNvSpPr>
          <p:nvPr>
            <p:ph type="sldNum" sz="quarter" idx="11"/>
          </p:nvPr>
        </p:nvSpPr>
        <p:spPr/>
        <p:txBody>
          <a:bodyPr/>
          <a:lstStyle/>
          <a:p>
            <a:pPr>
              <a:defRPr/>
            </a:pPr>
            <a:r>
              <a:rPr lang="fr-FR" smtClean="0"/>
              <a:t>| </a:t>
            </a:r>
            <a:r>
              <a:rPr lang="fr-FR" smtClean="0">
                <a:solidFill>
                  <a:schemeClr val="bg2"/>
                </a:solidFill>
              </a:rPr>
              <a:t>Diapositive </a:t>
            </a:r>
            <a:fld id="{BD5916F8-1878-4F70-BC71-CACDD71767FB}" type="slidenum">
              <a:rPr lang="fr-FR" smtClean="0">
                <a:solidFill>
                  <a:schemeClr val="bg2"/>
                </a:solidFill>
              </a:rPr>
              <a:pPr>
                <a:defRPr/>
              </a:pPr>
              <a:t>55</a:t>
            </a:fld>
            <a:r>
              <a:rPr lang="fr-FR" smtClean="0">
                <a:solidFill>
                  <a:schemeClr val="bg2"/>
                </a:solidFill>
              </a:rPr>
              <a:t> </a:t>
            </a:r>
            <a:r>
              <a:rPr lang="fr-FR" smtClean="0"/>
              <a:t>|</a:t>
            </a:r>
            <a:endParaRPr lang="fr-FR"/>
          </a:p>
        </p:txBody>
      </p:sp>
    </p:spTree>
    <p:extLst>
      <p:ext uri="{BB962C8B-B14F-4D97-AF65-F5344CB8AC3E}">
        <p14:creationId xmlns:p14="http://schemas.microsoft.com/office/powerpoint/2010/main" val="346062773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79512" y="692150"/>
            <a:ext cx="8712968" cy="898525"/>
          </a:xfrm>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r>
              <a:rPr lang="en-US" altLang="de-DE" sz="2400" dirty="0" err="1" smtClean="0">
                <a:latin typeface="Arial Unicode MS" pitchFamily="34" charset="-128"/>
                <a:ea typeface="Arial Unicode MS" pitchFamily="34" charset="-128"/>
                <a:cs typeface="Arial Unicode MS" pitchFamily="34" charset="-128"/>
              </a:rPr>
              <a:t>Es</a:t>
            </a:r>
            <a:r>
              <a:rPr lang="en-US" altLang="de-DE" sz="2400" dirty="0" smtClean="0">
                <a:latin typeface="Arial Unicode MS" pitchFamily="34" charset="-128"/>
                <a:ea typeface="Arial Unicode MS" pitchFamily="34" charset="-128"/>
                <a:cs typeface="Arial Unicode MS" pitchFamily="34" charset="-128"/>
              </a:rPr>
              <a:t> </a:t>
            </a:r>
            <a:r>
              <a:rPr lang="en-US" altLang="de-DE" sz="2400" dirty="0" err="1" smtClean="0">
                <a:latin typeface="Arial Unicode MS" pitchFamily="34" charset="-128"/>
                <a:ea typeface="Arial Unicode MS" pitchFamily="34" charset="-128"/>
                <a:cs typeface="Arial Unicode MS" pitchFamily="34" charset="-128"/>
              </a:rPr>
              <a:t>müssen</a:t>
            </a:r>
            <a:r>
              <a:rPr lang="en-US" altLang="de-DE" sz="2400" dirty="0" smtClean="0">
                <a:latin typeface="Arial Unicode MS" pitchFamily="34" charset="-128"/>
                <a:ea typeface="Arial Unicode MS" pitchFamily="34" charset="-128"/>
                <a:cs typeface="Arial Unicode MS" pitchFamily="34" charset="-128"/>
              </a:rPr>
              <a:t> </a:t>
            </a:r>
            <a:r>
              <a:rPr lang="en-US" altLang="de-DE" sz="2400" dirty="0" err="1" smtClean="0">
                <a:latin typeface="Arial Unicode MS" pitchFamily="34" charset="-128"/>
                <a:ea typeface="Arial Unicode MS" pitchFamily="34" charset="-128"/>
                <a:cs typeface="Arial Unicode MS" pitchFamily="34" charset="-128"/>
              </a:rPr>
              <a:t>sehr</a:t>
            </a:r>
            <a:r>
              <a:rPr lang="en-US" altLang="de-DE" sz="2400" dirty="0" smtClean="0">
                <a:latin typeface="Arial Unicode MS" pitchFamily="34" charset="-128"/>
                <a:ea typeface="Arial Unicode MS" pitchFamily="34" charset="-128"/>
                <a:cs typeface="Arial Unicode MS" pitchFamily="34" charset="-128"/>
              </a:rPr>
              <a:t> </a:t>
            </a:r>
            <a:r>
              <a:rPr lang="en-US" altLang="de-DE" sz="2400" dirty="0" err="1" smtClean="0">
                <a:latin typeface="Arial Unicode MS" pitchFamily="34" charset="-128"/>
                <a:ea typeface="Arial Unicode MS" pitchFamily="34" charset="-128"/>
                <a:cs typeface="Arial Unicode MS" pitchFamily="34" charset="-128"/>
              </a:rPr>
              <a:t>viele</a:t>
            </a:r>
            <a:r>
              <a:rPr lang="en-US" altLang="de-DE" sz="2400" dirty="0" smtClean="0">
                <a:latin typeface="Arial Unicode MS" pitchFamily="34" charset="-128"/>
                <a:ea typeface="Arial Unicode MS" pitchFamily="34" charset="-128"/>
                <a:cs typeface="Arial Unicode MS" pitchFamily="34" charset="-128"/>
              </a:rPr>
              <a:t> </a:t>
            </a:r>
            <a:r>
              <a:rPr lang="en-US" altLang="de-DE" sz="2400" dirty="0" err="1" smtClean="0">
                <a:latin typeface="Arial Unicode MS" pitchFamily="34" charset="-128"/>
                <a:ea typeface="Arial Unicode MS" pitchFamily="34" charset="-128"/>
                <a:cs typeface="Arial Unicode MS" pitchFamily="34" charset="-128"/>
              </a:rPr>
              <a:t>politische</a:t>
            </a:r>
            <a:r>
              <a:rPr lang="en-US" altLang="de-DE" sz="2400" dirty="0" smtClean="0">
                <a:latin typeface="Arial Unicode MS" pitchFamily="34" charset="-128"/>
                <a:ea typeface="Arial Unicode MS" pitchFamily="34" charset="-128"/>
                <a:cs typeface="Arial Unicode MS" pitchFamily="34" charset="-128"/>
              </a:rPr>
              <a:t> </a:t>
            </a:r>
            <a:r>
              <a:rPr lang="en-US" altLang="de-DE" sz="2400" dirty="0" err="1" smtClean="0">
                <a:latin typeface="Arial Unicode MS" pitchFamily="34" charset="-128"/>
                <a:ea typeface="Arial Unicode MS" pitchFamily="34" charset="-128"/>
                <a:cs typeface="Arial Unicode MS" pitchFamily="34" charset="-128"/>
              </a:rPr>
              <a:t>Entscheidungen</a:t>
            </a:r>
            <a:r>
              <a:rPr lang="en-US" altLang="de-DE" sz="2400" dirty="0" smtClean="0">
                <a:latin typeface="Arial Unicode MS" pitchFamily="34" charset="-128"/>
                <a:ea typeface="Arial Unicode MS" pitchFamily="34" charset="-128"/>
                <a:cs typeface="Arial Unicode MS" pitchFamily="34" charset="-128"/>
              </a:rPr>
              <a:t> </a:t>
            </a:r>
            <a:r>
              <a:rPr lang="en-US" altLang="de-DE" sz="2400" dirty="0" err="1" smtClean="0">
                <a:latin typeface="Arial Unicode MS" pitchFamily="34" charset="-128"/>
                <a:ea typeface="Arial Unicode MS" pitchFamily="34" charset="-128"/>
                <a:cs typeface="Arial Unicode MS" pitchFamily="34" charset="-128"/>
              </a:rPr>
              <a:t>gefällt</a:t>
            </a:r>
            <a:r>
              <a:rPr lang="en-US" altLang="de-DE" sz="2400" dirty="0" smtClean="0">
                <a:latin typeface="Arial Unicode MS" pitchFamily="34" charset="-128"/>
                <a:ea typeface="Arial Unicode MS" pitchFamily="34" charset="-128"/>
                <a:cs typeface="Arial Unicode MS" pitchFamily="34" charset="-128"/>
              </a:rPr>
              <a:t> </a:t>
            </a:r>
            <a:r>
              <a:rPr lang="en-US" altLang="de-DE" sz="2400" dirty="0" err="1" smtClean="0">
                <a:latin typeface="Arial Unicode MS" pitchFamily="34" charset="-128"/>
                <a:ea typeface="Arial Unicode MS" pitchFamily="34" charset="-128"/>
                <a:cs typeface="Arial Unicode MS" pitchFamily="34" charset="-128"/>
              </a:rPr>
              <a:t>werden</a:t>
            </a:r>
            <a:endParaRPr lang="en-US" altLang="de-DE" sz="2400" dirty="0" smtClean="0">
              <a:latin typeface="Arial Unicode MS" pitchFamily="34" charset="-128"/>
              <a:ea typeface="Arial Unicode MS" pitchFamily="34" charset="-128"/>
              <a:cs typeface="Arial Unicode MS" pitchFamily="34" charset="-128"/>
            </a:endParaRPr>
          </a:p>
        </p:txBody>
      </p:sp>
      <p:sp>
        <p:nvSpPr>
          <p:cNvPr id="47107" name="Rectangle 3"/>
          <p:cNvSpPr>
            <a:spLocks noGrp="1" noChangeArrowheads="1"/>
          </p:cNvSpPr>
          <p:nvPr>
            <p:ph idx="1"/>
          </p:nvPr>
        </p:nvSpPr>
        <p:spPr>
          <a:xfrm>
            <a:off x="323528" y="2287657"/>
            <a:ext cx="8229600" cy="3290888"/>
          </a:xfrm>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buFontTx/>
              <a:buNone/>
            </a:pPr>
            <a:r>
              <a:rPr lang="de-CH" altLang="de-DE" dirty="0" smtClean="0">
                <a:solidFill>
                  <a:srgbClr val="FF0000"/>
                </a:solidFill>
              </a:rPr>
              <a:t>	</a:t>
            </a:r>
            <a:r>
              <a:rPr lang="en-US" altLang="de-DE" dirty="0" smtClean="0">
                <a:solidFill>
                  <a:srgbClr val="FF0000"/>
                </a:solidFill>
              </a:rPr>
              <a:t>In </a:t>
            </a:r>
            <a:r>
              <a:rPr lang="en-US" altLang="de-DE" dirty="0" err="1" smtClean="0">
                <a:solidFill>
                  <a:srgbClr val="FF0000"/>
                </a:solidFill>
              </a:rPr>
              <a:t>ihren</a:t>
            </a:r>
            <a:r>
              <a:rPr lang="en-US" altLang="de-DE" dirty="0" smtClean="0">
                <a:solidFill>
                  <a:srgbClr val="FF0000"/>
                </a:solidFill>
              </a:rPr>
              <a:t> </a:t>
            </a:r>
            <a:r>
              <a:rPr lang="en-US" altLang="de-DE" dirty="0" err="1" smtClean="0">
                <a:solidFill>
                  <a:srgbClr val="FF0000"/>
                </a:solidFill>
              </a:rPr>
              <a:t>politische</a:t>
            </a:r>
            <a:r>
              <a:rPr lang="en-US" altLang="de-DE" dirty="0" smtClean="0">
                <a:solidFill>
                  <a:srgbClr val="FF0000"/>
                </a:solidFill>
              </a:rPr>
              <a:t> </a:t>
            </a:r>
            <a:r>
              <a:rPr lang="en-US" altLang="de-DE" dirty="0" err="1" smtClean="0">
                <a:solidFill>
                  <a:srgbClr val="FF0000"/>
                </a:solidFill>
              </a:rPr>
              <a:t>aktiven</a:t>
            </a:r>
            <a:r>
              <a:rPr lang="en-US" altLang="de-DE" dirty="0" smtClean="0">
                <a:solidFill>
                  <a:srgbClr val="FF0000"/>
                </a:solidFill>
              </a:rPr>
              <a:t> </a:t>
            </a:r>
            <a:r>
              <a:rPr lang="en-US" altLang="de-DE" dirty="0" err="1" smtClean="0">
                <a:solidFill>
                  <a:srgbClr val="FF0000"/>
                </a:solidFill>
              </a:rPr>
              <a:t>Leben</a:t>
            </a:r>
            <a:r>
              <a:rPr lang="en-US" altLang="de-DE" dirty="0" smtClean="0">
                <a:solidFill>
                  <a:srgbClr val="FF0000"/>
                </a:solidFill>
              </a:rPr>
              <a:t> </a:t>
            </a:r>
            <a:r>
              <a:rPr lang="en-US" altLang="de-DE" dirty="0" err="1" smtClean="0">
                <a:solidFill>
                  <a:srgbClr val="FF0000"/>
                </a:solidFill>
              </a:rPr>
              <a:t>müssen</a:t>
            </a:r>
            <a:r>
              <a:rPr lang="en-US" altLang="de-DE" dirty="0" smtClean="0">
                <a:solidFill>
                  <a:srgbClr val="FF0000"/>
                </a:solidFill>
              </a:rPr>
              <a:t> die </a:t>
            </a:r>
            <a:r>
              <a:rPr lang="en-US" altLang="de-DE" dirty="0" err="1" smtClean="0">
                <a:solidFill>
                  <a:srgbClr val="FF0000"/>
                </a:solidFill>
              </a:rPr>
              <a:t>StimmbürgerInnen</a:t>
            </a:r>
            <a:r>
              <a:rPr lang="en-US" altLang="de-DE" dirty="0" smtClean="0">
                <a:solidFill>
                  <a:srgbClr val="FF0000"/>
                </a:solidFill>
              </a:rPr>
              <a:t> in der </a:t>
            </a:r>
            <a:r>
              <a:rPr lang="en-US" altLang="de-DE" dirty="0" err="1" smtClean="0">
                <a:solidFill>
                  <a:srgbClr val="FF0000"/>
                </a:solidFill>
              </a:rPr>
              <a:t>Stadt</a:t>
            </a:r>
            <a:r>
              <a:rPr lang="en-US" altLang="de-DE" dirty="0" smtClean="0">
                <a:solidFill>
                  <a:srgbClr val="FF0000"/>
                </a:solidFill>
              </a:rPr>
              <a:t> Zürich </a:t>
            </a:r>
            <a:r>
              <a:rPr lang="en-US" altLang="de-DE" dirty="0" err="1" smtClean="0">
                <a:solidFill>
                  <a:srgbClr val="FF0000"/>
                </a:solidFill>
              </a:rPr>
              <a:t>über</a:t>
            </a:r>
            <a:r>
              <a:rPr lang="en-US" altLang="de-DE" dirty="0" smtClean="0">
                <a:solidFill>
                  <a:srgbClr val="FF0000"/>
                </a:solidFill>
              </a:rPr>
              <a:t> </a:t>
            </a:r>
            <a:r>
              <a:rPr lang="en-US" altLang="de-DE" dirty="0" err="1" smtClean="0">
                <a:solidFill>
                  <a:srgbClr val="FF0000"/>
                </a:solidFill>
              </a:rPr>
              <a:t>zwischen</a:t>
            </a:r>
            <a:r>
              <a:rPr lang="en-US" altLang="de-DE" dirty="0" smtClean="0">
                <a:solidFill>
                  <a:srgbClr val="FF0000"/>
                </a:solidFill>
              </a:rPr>
              <a:t> 1600 und 1800 </a:t>
            </a:r>
            <a:r>
              <a:rPr lang="en-US" altLang="de-DE" dirty="0" err="1" smtClean="0">
                <a:solidFill>
                  <a:srgbClr val="FF0000"/>
                </a:solidFill>
              </a:rPr>
              <a:t>Sachfragen</a:t>
            </a:r>
            <a:r>
              <a:rPr lang="en-US" altLang="de-DE" dirty="0" smtClean="0">
                <a:solidFill>
                  <a:srgbClr val="FF0000"/>
                </a:solidFill>
              </a:rPr>
              <a:t> </a:t>
            </a:r>
            <a:r>
              <a:rPr lang="en-US" altLang="de-DE" dirty="0" err="1" smtClean="0">
                <a:solidFill>
                  <a:srgbClr val="FF0000"/>
                </a:solidFill>
              </a:rPr>
              <a:t>entscheiden</a:t>
            </a:r>
            <a:r>
              <a:rPr lang="en-US" altLang="de-DE" dirty="0" smtClean="0">
                <a:solidFill>
                  <a:srgbClr val="FF0000"/>
                </a:solidFill>
              </a:rPr>
              <a:t>.</a:t>
            </a:r>
          </a:p>
        </p:txBody>
      </p:sp>
      <p:sp>
        <p:nvSpPr>
          <p:cNvPr id="47108" name="Foliennummernplatzhalter 3"/>
          <p:cNvSpPr>
            <a:spLocks noGrp="1"/>
          </p:cNvSpPr>
          <p:nvPr>
            <p:ph type="sldNum" sz="quarter" idx="12"/>
          </p:nvPr>
        </p:nvSpPr>
        <p:spPr>
          <a:xfrm>
            <a:off x="3492500" y="6237288"/>
            <a:ext cx="1800225" cy="309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2800">
                <a:solidFill>
                  <a:schemeClr val="tx1"/>
                </a:solidFill>
                <a:latin typeface="Times" pitchFamily="18" charset="0"/>
                <a:ea typeface="ヒラギノ角ゴ Pro W3" pitchFamily="1" charset="-128"/>
              </a:defRPr>
            </a:lvl1pPr>
            <a:lvl2pPr marL="742950" indent="-285750" eaLnBrk="0" hangingPunct="0">
              <a:defRPr sz="2800">
                <a:solidFill>
                  <a:schemeClr val="tx1"/>
                </a:solidFill>
                <a:latin typeface="Times" pitchFamily="18" charset="0"/>
                <a:ea typeface="ヒラギノ角ゴ Pro W3" pitchFamily="1" charset="-128"/>
              </a:defRPr>
            </a:lvl2pPr>
            <a:lvl3pPr marL="1143000" indent="-228600" eaLnBrk="0" hangingPunct="0">
              <a:defRPr sz="2800">
                <a:solidFill>
                  <a:schemeClr val="tx1"/>
                </a:solidFill>
                <a:latin typeface="Times" pitchFamily="18" charset="0"/>
                <a:ea typeface="ヒラギノ角ゴ Pro W3" pitchFamily="1" charset="-128"/>
              </a:defRPr>
            </a:lvl3pPr>
            <a:lvl4pPr marL="1600200" indent="-228600" eaLnBrk="0" hangingPunct="0">
              <a:defRPr sz="2800">
                <a:solidFill>
                  <a:schemeClr val="tx1"/>
                </a:solidFill>
                <a:latin typeface="Times" pitchFamily="18" charset="0"/>
                <a:ea typeface="ヒラギノ角ゴ Pro W3" pitchFamily="1" charset="-128"/>
              </a:defRPr>
            </a:lvl4pPr>
            <a:lvl5pPr marL="2057400" indent="-228600" eaLnBrk="0" hangingPunct="0">
              <a:defRPr sz="2800">
                <a:solidFill>
                  <a:schemeClr val="tx1"/>
                </a:solidFill>
                <a:latin typeface="Times" pitchFamily="18" charset="0"/>
                <a:ea typeface="ヒラギノ角ゴ Pro W3" pitchFamily="1" charset="-128"/>
              </a:defRPr>
            </a:lvl5pPr>
            <a:lvl6pPr marL="2514600" indent="-228600" eaLnBrk="0" fontAlgn="base" hangingPunct="0">
              <a:spcBef>
                <a:spcPct val="0"/>
              </a:spcBef>
              <a:spcAft>
                <a:spcPct val="0"/>
              </a:spcAft>
              <a:defRPr sz="2800">
                <a:solidFill>
                  <a:schemeClr val="tx1"/>
                </a:solidFill>
                <a:latin typeface="Times" pitchFamily="18" charset="0"/>
                <a:ea typeface="ヒラギノ角ゴ Pro W3" pitchFamily="1" charset="-128"/>
              </a:defRPr>
            </a:lvl6pPr>
            <a:lvl7pPr marL="2971800" indent="-228600" eaLnBrk="0" fontAlgn="base" hangingPunct="0">
              <a:spcBef>
                <a:spcPct val="0"/>
              </a:spcBef>
              <a:spcAft>
                <a:spcPct val="0"/>
              </a:spcAft>
              <a:defRPr sz="2800">
                <a:solidFill>
                  <a:schemeClr val="tx1"/>
                </a:solidFill>
                <a:latin typeface="Times" pitchFamily="18" charset="0"/>
                <a:ea typeface="ヒラギノ角ゴ Pro W3" pitchFamily="1" charset="-128"/>
              </a:defRPr>
            </a:lvl7pPr>
            <a:lvl8pPr marL="3429000" indent="-228600" eaLnBrk="0" fontAlgn="base" hangingPunct="0">
              <a:spcBef>
                <a:spcPct val="0"/>
              </a:spcBef>
              <a:spcAft>
                <a:spcPct val="0"/>
              </a:spcAft>
              <a:defRPr sz="2800">
                <a:solidFill>
                  <a:schemeClr val="tx1"/>
                </a:solidFill>
                <a:latin typeface="Times" pitchFamily="18" charset="0"/>
                <a:ea typeface="ヒラギノ角ゴ Pro W3" pitchFamily="1" charset="-128"/>
              </a:defRPr>
            </a:lvl8pPr>
            <a:lvl9pPr marL="3886200" indent="-228600" eaLnBrk="0" fontAlgn="base" hangingPunct="0">
              <a:spcBef>
                <a:spcPct val="0"/>
              </a:spcBef>
              <a:spcAft>
                <a:spcPct val="0"/>
              </a:spcAft>
              <a:defRPr sz="2800">
                <a:solidFill>
                  <a:schemeClr val="tx1"/>
                </a:solidFill>
                <a:latin typeface="Times" pitchFamily="18" charset="0"/>
                <a:ea typeface="ヒラギノ角ゴ Pro W3" pitchFamily="1" charset="-128"/>
              </a:defRPr>
            </a:lvl9pPr>
          </a:lstStyle>
          <a:p>
            <a:pPr algn="l" eaLnBrk="1" hangingPunct="1"/>
            <a:r>
              <a:rPr lang="fr-FR" altLang="fr-FR" sz="1400">
                <a:latin typeface="Calibri" pitchFamily="34" charset="0"/>
              </a:rPr>
              <a:t>| </a:t>
            </a:r>
            <a:r>
              <a:rPr lang="fr-FR" altLang="fr-FR" sz="1400">
                <a:solidFill>
                  <a:schemeClr val="bg2"/>
                </a:solidFill>
                <a:latin typeface="Calibri" pitchFamily="34" charset="0"/>
              </a:rPr>
              <a:t>Diapositive </a:t>
            </a:r>
            <a:fld id="{4470D823-D235-41C9-A89B-2312B803D89F}" type="slidenum">
              <a:rPr lang="fr-FR" altLang="fr-FR" sz="1400">
                <a:solidFill>
                  <a:schemeClr val="bg2"/>
                </a:solidFill>
                <a:latin typeface="Calibri" pitchFamily="34" charset="0"/>
              </a:rPr>
              <a:pPr algn="l" eaLnBrk="1" hangingPunct="1"/>
              <a:t>56</a:t>
            </a:fld>
            <a:r>
              <a:rPr lang="fr-FR" altLang="fr-FR" sz="1400">
                <a:solidFill>
                  <a:schemeClr val="bg2"/>
                </a:solidFill>
                <a:latin typeface="Calibri" pitchFamily="34" charset="0"/>
              </a:rPr>
              <a:t> </a:t>
            </a:r>
            <a:r>
              <a:rPr lang="fr-FR" altLang="fr-FR" sz="1400">
                <a:latin typeface="Calibri" pitchFamily="34" charset="0"/>
              </a:rPr>
              <a:t>|</a:t>
            </a:r>
          </a:p>
        </p:txBody>
      </p:sp>
    </p:spTree>
    <p:extLst>
      <p:ext uri="{BB962C8B-B14F-4D97-AF65-F5344CB8AC3E}">
        <p14:creationId xmlns:p14="http://schemas.microsoft.com/office/powerpoint/2010/main" val="46390166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el 1"/>
          <p:cNvSpPr>
            <a:spLocks noGrp="1"/>
          </p:cNvSpPr>
          <p:nvPr>
            <p:ph type="title"/>
          </p:nvPr>
        </p:nvSpPr>
        <p:spPr>
          <a:xfrm>
            <a:off x="251520" y="188640"/>
            <a:ext cx="8686800" cy="990600"/>
          </a:xfrm>
        </p:spPr>
        <p:txBody>
          <a:bodyPr/>
          <a:lstStyle/>
          <a:p>
            <a:r>
              <a:rPr lang="de-CH" altLang="de-DE" sz="2400" dirty="0" smtClean="0"/>
              <a:t>Stadt Zürich zwischen 1933 – 2013: 2287 Sachfragen</a:t>
            </a:r>
          </a:p>
        </p:txBody>
      </p:sp>
      <p:pic>
        <p:nvPicPr>
          <p:cNvPr id="481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343025"/>
            <a:ext cx="7362825" cy="442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2" name="Foliennummernplatzhalter 3"/>
          <p:cNvSpPr>
            <a:spLocks noGrp="1"/>
          </p:cNvSpPr>
          <p:nvPr>
            <p:ph type="sldNum" sz="quarter" idx="12"/>
          </p:nvPr>
        </p:nvSpPr>
        <p:spPr>
          <a:xfrm>
            <a:off x="3492500" y="6237288"/>
            <a:ext cx="1800225" cy="309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2800">
                <a:solidFill>
                  <a:schemeClr val="tx1"/>
                </a:solidFill>
                <a:latin typeface="Times" pitchFamily="18" charset="0"/>
                <a:ea typeface="ヒラギノ角ゴ Pro W3" pitchFamily="1" charset="-128"/>
              </a:defRPr>
            </a:lvl1pPr>
            <a:lvl2pPr marL="742950" indent="-285750" eaLnBrk="0" hangingPunct="0">
              <a:defRPr sz="2800">
                <a:solidFill>
                  <a:schemeClr val="tx1"/>
                </a:solidFill>
                <a:latin typeface="Times" pitchFamily="18" charset="0"/>
                <a:ea typeface="ヒラギノ角ゴ Pro W3" pitchFamily="1" charset="-128"/>
              </a:defRPr>
            </a:lvl2pPr>
            <a:lvl3pPr marL="1143000" indent="-228600" eaLnBrk="0" hangingPunct="0">
              <a:defRPr sz="2800">
                <a:solidFill>
                  <a:schemeClr val="tx1"/>
                </a:solidFill>
                <a:latin typeface="Times" pitchFamily="18" charset="0"/>
                <a:ea typeface="ヒラギノ角ゴ Pro W3" pitchFamily="1" charset="-128"/>
              </a:defRPr>
            </a:lvl3pPr>
            <a:lvl4pPr marL="1600200" indent="-228600" eaLnBrk="0" hangingPunct="0">
              <a:defRPr sz="2800">
                <a:solidFill>
                  <a:schemeClr val="tx1"/>
                </a:solidFill>
                <a:latin typeface="Times" pitchFamily="18" charset="0"/>
                <a:ea typeface="ヒラギノ角ゴ Pro W3" pitchFamily="1" charset="-128"/>
              </a:defRPr>
            </a:lvl4pPr>
            <a:lvl5pPr marL="2057400" indent="-228600" eaLnBrk="0" hangingPunct="0">
              <a:defRPr sz="2800">
                <a:solidFill>
                  <a:schemeClr val="tx1"/>
                </a:solidFill>
                <a:latin typeface="Times" pitchFamily="18" charset="0"/>
                <a:ea typeface="ヒラギノ角ゴ Pro W3" pitchFamily="1" charset="-128"/>
              </a:defRPr>
            </a:lvl5pPr>
            <a:lvl6pPr marL="2514600" indent="-228600" eaLnBrk="0" fontAlgn="base" hangingPunct="0">
              <a:spcBef>
                <a:spcPct val="0"/>
              </a:spcBef>
              <a:spcAft>
                <a:spcPct val="0"/>
              </a:spcAft>
              <a:defRPr sz="2800">
                <a:solidFill>
                  <a:schemeClr val="tx1"/>
                </a:solidFill>
                <a:latin typeface="Times" pitchFamily="18" charset="0"/>
                <a:ea typeface="ヒラギノ角ゴ Pro W3" pitchFamily="1" charset="-128"/>
              </a:defRPr>
            </a:lvl6pPr>
            <a:lvl7pPr marL="2971800" indent="-228600" eaLnBrk="0" fontAlgn="base" hangingPunct="0">
              <a:spcBef>
                <a:spcPct val="0"/>
              </a:spcBef>
              <a:spcAft>
                <a:spcPct val="0"/>
              </a:spcAft>
              <a:defRPr sz="2800">
                <a:solidFill>
                  <a:schemeClr val="tx1"/>
                </a:solidFill>
                <a:latin typeface="Times" pitchFamily="18" charset="0"/>
                <a:ea typeface="ヒラギノ角ゴ Pro W3" pitchFamily="1" charset="-128"/>
              </a:defRPr>
            </a:lvl7pPr>
            <a:lvl8pPr marL="3429000" indent="-228600" eaLnBrk="0" fontAlgn="base" hangingPunct="0">
              <a:spcBef>
                <a:spcPct val="0"/>
              </a:spcBef>
              <a:spcAft>
                <a:spcPct val="0"/>
              </a:spcAft>
              <a:defRPr sz="2800">
                <a:solidFill>
                  <a:schemeClr val="tx1"/>
                </a:solidFill>
                <a:latin typeface="Times" pitchFamily="18" charset="0"/>
                <a:ea typeface="ヒラギノ角ゴ Pro W3" pitchFamily="1" charset="-128"/>
              </a:defRPr>
            </a:lvl8pPr>
            <a:lvl9pPr marL="3886200" indent="-228600" eaLnBrk="0" fontAlgn="base" hangingPunct="0">
              <a:spcBef>
                <a:spcPct val="0"/>
              </a:spcBef>
              <a:spcAft>
                <a:spcPct val="0"/>
              </a:spcAft>
              <a:defRPr sz="2800">
                <a:solidFill>
                  <a:schemeClr val="tx1"/>
                </a:solidFill>
                <a:latin typeface="Times" pitchFamily="18" charset="0"/>
                <a:ea typeface="ヒラギノ角ゴ Pro W3" pitchFamily="1" charset="-128"/>
              </a:defRPr>
            </a:lvl9pPr>
          </a:lstStyle>
          <a:p>
            <a:pPr algn="l" eaLnBrk="1" hangingPunct="1"/>
            <a:r>
              <a:rPr lang="fr-FR" altLang="fr-FR" sz="1400">
                <a:latin typeface="Calibri" pitchFamily="34" charset="0"/>
              </a:rPr>
              <a:t>| </a:t>
            </a:r>
            <a:r>
              <a:rPr lang="fr-FR" altLang="fr-FR" sz="1400">
                <a:solidFill>
                  <a:schemeClr val="bg2"/>
                </a:solidFill>
                <a:latin typeface="Calibri" pitchFamily="34" charset="0"/>
              </a:rPr>
              <a:t>Diapositive </a:t>
            </a:r>
            <a:fld id="{93EA8985-6616-4AFF-A00D-612FDA5993F9}" type="slidenum">
              <a:rPr lang="fr-FR" altLang="fr-FR" sz="1400">
                <a:solidFill>
                  <a:schemeClr val="bg2"/>
                </a:solidFill>
                <a:latin typeface="Calibri" pitchFamily="34" charset="0"/>
              </a:rPr>
              <a:pPr algn="l" eaLnBrk="1" hangingPunct="1"/>
              <a:t>57</a:t>
            </a:fld>
            <a:r>
              <a:rPr lang="fr-FR" altLang="fr-FR" sz="1400">
                <a:solidFill>
                  <a:schemeClr val="bg2"/>
                </a:solidFill>
                <a:latin typeface="Calibri" pitchFamily="34" charset="0"/>
              </a:rPr>
              <a:t> </a:t>
            </a:r>
            <a:r>
              <a:rPr lang="fr-FR" altLang="fr-FR" sz="1400">
                <a:latin typeface="Calibri" pitchFamily="34" charset="0"/>
              </a:rPr>
              <a:t>|</a:t>
            </a:r>
          </a:p>
        </p:txBody>
      </p:sp>
    </p:spTree>
    <p:extLst>
      <p:ext uri="{BB962C8B-B14F-4D97-AF65-F5344CB8AC3E}">
        <p14:creationId xmlns:p14="http://schemas.microsoft.com/office/powerpoint/2010/main" val="321915638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el 1"/>
          <p:cNvSpPr>
            <a:spLocks noGrp="1"/>
          </p:cNvSpPr>
          <p:nvPr>
            <p:ph type="title"/>
          </p:nvPr>
        </p:nvSpPr>
        <p:spPr>
          <a:xfrm>
            <a:off x="192088" y="350838"/>
            <a:ext cx="8686800" cy="990600"/>
          </a:xfrm>
        </p:spPr>
        <p:txBody>
          <a:bodyPr/>
          <a:lstStyle/>
          <a:p>
            <a:r>
              <a:rPr lang="en-GB" altLang="de-DE" sz="2400" dirty="0" err="1" smtClean="0"/>
              <a:t>Entwicklung</a:t>
            </a:r>
            <a:r>
              <a:rPr lang="en-GB" altLang="de-DE" sz="2400" dirty="0" smtClean="0"/>
              <a:t> der </a:t>
            </a:r>
            <a:r>
              <a:rPr lang="en-GB" altLang="de-DE" sz="2400" dirty="0" err="1" smtClean="0"/>
              <a:t>Abstimmungen</a:t>
            </a:r>
            <a:r>
              <a:rPr lang="en-GB" altLang="de-DE" sz="2400" dirty="0" smtClean="0"/>
              <a:t> </a:t>
            </a:r>
            <a:r>
              <a:rPr lang="en-GB" altLang="de-DE" sz="2400" dirty="0" err="1" smtClean="0"/>
              <a:t>nach</a:t>
            </a:r>
            <a:r>
              <a:rPr lang="en-GB" altLang="de-DE" sz="2400" dirty="0" smtClean="0"/>
              <a:t> </a:t>
            </a:r>
            <a:r>
              <a:rPr lang="en-GB" altLang="de-DE" sz="2400" dirty="0" err="1" smtClean="0"/>
              <a:t>Ebene</a:t>
            </a:r>
            <a:r>
              <a:rPr lang="en-GB" altLang="de-DE" sz="2400" dirty="0" smtClean="0"/>
              <a:t> 1933-2020*</a:t>
            </a:r>
          </a:p>
        </p:txBody>
      </p:sp>
      <p:pic>
        <p:nvPicPr>
          <p:cNvPr id="501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341438"/>
            <a:ext cx="7272337" cy="443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80" name="Foliennummernplatzhalter 3"/>
          <p:cNvSpPr>
            <a:spLocks noGrp="1"/>
          </p:cNvSpPr>
          <p:nvPr>
            <p:ph type="sldNum" sz="quarter" idx="12"/>
          </p:nvPr>
        </p:nvSpPr>
        <p:spPr>
          <a:xfrm>
            <a:off x="3492500" y="6237288"/>
            <a:ext cx="1800225" cy="309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2800">
                <a:solidFill>
                  <a:schemeClr val="tx1"/>
                </a:solidFill>
                <a:latin typeface="Times" pitchFamily="18" charset="0"/>
                <a:ea typeface="ヒラギノ角ゴ Pro W3" pitchFamily="1" charset="-128"/>
              </a:defRPr>
            </a:lvl1pPr>
            <a:lvl2pPr marL="742950" indent="-285750" eaLnBrk="0" hangingPunct="0">
              <a:defRPr sz="2800">
                <a:solidFill>
                  <a:schemeClr val="tx1"/>
                </a:solidFill>
                <a:latin typeface="Times" pitchFamily="18" charset="0"/>
                <a:ea typeface="ヒラギノ角ゴ Pro W3" pitchFamily="1" charset="-128"/>
              </a:defRPr>
            </a:lvl2pPr>
            <a:lvl3pPr marL="1143000" indent="-228600" eaLnBrk="0" hangingPunct="0">
              <a:defRPr sz="2800">
                <a:solidFill>
                  <a:schemeClr val="tx1"/>
                </a:solidFill>
                <a:latin typeface="Times" pitchFamily="18" charset="0"/>
                <a:ea typeface="ヒラギノ角ゴ Pro W3" pitchFamily="1" charset="-128"/>
              </a:defRPr>
            </a:lvl3pPr>
            <a:lvl4pPr marL="1600200" indent="-228600" eaLnBrk="0" hangingPunct="0">
              <a:defRPr sz="2800">
                <a:solidFill>
                  <a:schemeClr val="tx1"/>
                </a:solidFill>
                <a:latin typeface="Times" pitchFamily="18" charset="0"/>
                <a:ea typeface="ヒラギノ角ゴ Pro W3" pitchFamily="1" charset="-128"/>
              </a:defRPr>
            </a:lvl4pPr>
            <a:lvl5pPr marL="2057400" indent="-228600" eaLnBrk="0" hangingPunct="0">
              <a:defRPr sz="2800">
                <a:solidFill>
                  <a:schemeClr val="tx1"/>
                </a:solidFill>
                <a:latin typeface="Times" pitchFamily="18" charset="0"/>
                <a:ea typeface="ヒラギノ角ゴ Pro W3" pitchFamily="1" charset="-128"/>
              </a:defRPr>
            </a:lvl5pPr>
            <a:lvl6pPr marL="2514600" indent="-228600" eaLnBrk="0" fontAlgn="base" hangingPunct="0">
              <a:spcBef>
                <a:spcPct val="0"/>
              </a:spcBef>
              <a:spcAft>
                <a:spcPct val="0"/>
              </a:spcAft>
              <a:defRPr sz="2800">
                <a:solidFill>
                  <a:schemeClr val="tx1"/>
                </a:solidFill>
                <a:latin typeface="Times" pitchFamily="18" charset="0"/>
                <a:ea typeface="ヒラギノ角ゴ Pro W3" pitchFamily="1" charset="-128"/>
              </a:defRPr>
            </a:lvl6pPr>
            <a:lvl7pPr marL="2971800" indent="-228600" eaLnBrk="0" fontAlgn="base" hangingPunct="0">
              <a:spcBef>
                <a:spcPct val="0"/>
              </a:spcBef>
              <a:spcAft>
                <a:spcPct val="0"/>
              </a:spcAft>
              <a:defRPr sz="2800">
                <a:solidFill>
                  <a:schemeClr val="tx1"/>
                </a:solidFill>
                <a:latin typeface="Times" pitchFamily="18" charset="0"/>
                <a:ea typeface="ヒラギノ角ゴ Pro W3" pitchFamily="1" charset="-128"/>
              </a:defRPr>
            </a:lvl7pPr>
            <a:lvl8pPr marL="3429000" indent="-228600" eaLnBrk="0" fontAlgn="base" hangingPunct="0">
              <a:spcBef>
                <a:spcPct val="0"/>
              </a:spcBef>
              <a:spcAft>
                <a:spcPct val="0"/>
              </a:spcAft>
              <a:defRPr sz="2800">
                <a:solidFill>
                  <a:schemeClr val="tx1"/>
                </a:solidFill>
                <a:latin typeface="Times" pitchFamily="18" charset="0"/>
                <a:ea typeface="ヒラギノ角ゴ Pro W3" pitchFamily="1" charset="-128"/>
              </a:defRPr>
            </a:lvl8pPr>
            <a:lvl9pPr marL="3886200" indent="-228600" eaLnBrk="0" fontAlgn="base" hangingPunct="0">
              <a:spcBef>
                <a:spcPct val="0"/>
              </a:spcBef>
              <a:spcAft>
                <a:spcPct val="0"/>
              </a:spcAft>
              <a:defRPr sz="2800">
                <a:solidFill>
                  <a:schemeClr val="tx1"/>
                </a:solidFill>
                <a:latin typeface="Times" pitchFamily="18" charset="0"/>
                <a:ea typeface="ヒラギノ角ゴ Pro W3" pitchFamily="1" charset="-128"/>
              </a:defRPr>
            </a:lvl9pPr>
          </a:lstStyle>
          <a:p>
            <a:pPr algn="l" eaLnBrk="1" hangingPunct="1"/>
            <a:r>
              <a:rPr lang="fr-FR" altLang="fr-FR" sz="1400">
                <a:latin typeface="Calibri" pitchFamily="34" charset="0"/>
              </a:rPr>
              <a:t>| </a:t>
            </a:r>
            <a:r>
              <a:rPr lang="fr-FR" altLang="fr-FR" sz="1400">
                <a:solidFill>
                  <a:schemeClr val="bg2"/>
                </a:solidFill>
                <a:latin typeface="Calibri" pitchFamily="34" charset="0"/>
              </a:rPr>
              <a:t>Diapositive </a:t>
            </a:r>
            <a:fld id="{12508609-5DD5-470E-A98C-7B6F8CD78D98}" type="slidenum">
              <a:rPr lang="fr-FR" altLang="fr-FR" sz="1400">
                <a:solidFill>
                  <a:schemeClr val="bg2"/>
                </a:solidFill>
                <a:latin typeface="Calibri" pitchFamily="34" charset="0"/>
              </a:rPr>
              <a:pPr algn="l" eaLnBrk="1" hangingPunct="1"/>
              <a:t>58</a:t>
            </a:fld>
            <a:r>
              <a:rPr lang="fr-FR" altLang="fr-FR" sz="1400">
                <a:solidFill>
                  <a:schemeClr val="bg2"/>
                </a:solidFill>
                <a:latin typeface="Calibri" pitchFamily="34" charset="0"/>
              </a:rPr>
              <a:t> </a:t>
            </a:r>
            <a:r>
              <a:rPr lang="fr-FR" altLang="fr-FR" sz="1400">
                <a:latin typeface="Calibri" pitchFamily="34" charset="0"/>
              </a:rPr>
              <a:t>|</a:t>
            </a:r>
          </a:p>
        </p:txBody>
      </p:sp>
    </p:spTree>
    <p:extLst>
      <p:ext uri="{BB962C8B-B14F-4D97-AF65-F5344CB8AC3E}">
        <p14:creationId xmlns:p14="http://schemas.microsoft.com/office/powerpoint/2010/main" val="28240267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Titel 1"/>
          <p:cNvSpPr>
            <a:spLocks noGrp="1"/>
          </p:cNvSpPr>
          <p:nvPr>
            <p:ph type="title"/>
          </p:nvPr>
        </p:nvSpPr>
        <p:spPr bwMode="auto">
          <a:xfrm>
            <a:off x="457200" y="260648"/>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CH" altLang="de-DE" sz="2400" dirty="0" smtClean="0"/>
              <a:t>Vorlagen nach Typ auf Bundesebene</a:t>
            </a:r>
          </a:p>
        </p:txBody>
      </p:sp>
      <p:pic>
        <p:nvPicPr>
          <p:cNvPr id="338947" name="Inhaltsplatzhalter 1"/>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71612" y="1124744"/>
            <a:ext cx="6200775"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37046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457200" y="636588"/>
            <a:ext cx="8229600" cy="781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CH" altLang="fr-FR" sz="2400" b="1" smtClean="0"/>
              <a:t>Kontext: Strukturelle Merkmale</a:t>
            </a:r>
            <a:endParaRPr lang="de-DE" altLang="fr-FR" sz="2400" b="1" smtClean="0"/>
          </a:p>
        </p:txBody>
      </p:sp>
      <p:sp>
        <p:nvSpPr>
          <p:cNvPr id="62467" name="Rectangle 3"/>
          <p:cNvSpPr>
            <a:spLocks noGrp="1" noChangeArrowheads="1"/>
          </p:cNvSpPr>
          <p:nvPr>
            <p:ph type="body" idx="1"/>
          </p:nvPr>
        </p:nvSpPr>
        <p:spPr bwMode="auto">
          <a:xfrm>
            <a:off x="914400" y="1809750"/>
            <a:ext cx="8229600" cy="43005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CH" altLang="fr-FR" sz="2400" smtClean="0"/>
              <a:t>Politische Feingliederung</a:t>
            </a:r>
          </a:p>
          <a:p>
            <a:pPr eaLnBrk="1" hangingPunct="1"/>
            <a:r>
              <a:rPr lang="de-CH" altLang="fr-FR" sz="2400" smtClean="0"/>
              <a:t>Sprachregionen</a:t>
            </a:r>
          </a:p>
          <a:p>
            <a:pPr eaLnBrk="1" hangingPunct="1"/>
            <a:r>
              <a:rPr lang="de-CH" altLang="fr-FR" sz="2400" smtClean="0"/>
              <a:t>Konfessionen</a:t>
            </a:r>
          </a:p>
          <a:p>
            <a:pPr eaLnBrk="1" hangingPunct="1"/>
            <a:r>
              <a:rPr lang="de-CH" altLang="fr-FR" sz="2400" smtClean="0"/>
              <a:t>Ausländeranteil</a:t>
            </a:r>
          </a:p>
          <a:p>
            <a:pPr eaLnBrk="1" hangingPunct="1"/>
            <a:r>
              <a:rPr lang="de-CH" altLang="fr-FR" sz="2400" smtClean="0"/>
              <a:t>Arbeitslosigkeit</a:t>
            </a:r>
          </a:p>
          <a:p>
            <a:pPr eaLnBrk="1" hangingPunct="1"/>
            <a:r>
              <a:rPr lang="de-CH" altLang="fr-FR" sz="2400" smtClean="0"/>
              <a:t>Bruttosozialprodukt</a:t>
            </a:r>
          </a:p>
        </p:txBody>
      </p:sp>
      <p:pic>
        <p:nvPicPr>
          <p:cNvPr id="62468"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37225" y="4051300"/>
            <a:ext cx="28575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063801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p:cNvSpPr>
            <a:spLocks noGrp="1" noChangeArrowheads="1"/>
          </p:cNvSpPr>
          <p:nvPr>
            <p:ph type="title"/>
          </p:nvPr>
        </p:nvSpPr>
        <p:spPr bwMode="auto">
          <a:xfrm>
            <a:off x="457200" y="654050"/>
            <a:ext cx="8229600" cy="763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CH" altLang="de-DE" sz="2800" dirty="0" smtClean="0"/>
              <a:t>Erfolgsaussichten Bundesebene</a:t>
            </a:r>
            <a:endParaRPr lang="de-DE" altLang="de-DE" sz="2800" dirty="0" smtClean="0"/>
          </a:p>
        </p:txBody>
      </p:sp>
      <p:sp>
        <p:nvSpPr>
          <p:cNvPr id="336899" name="Rectangle 3"/>
          <p:cNvSpPr>
            <a:spLocks noGrp="1" noChangeArrowheads="1"/>
          </p:cNvSpPr>
          <p:nvPr>
            <p:ph type="body" idx="1"/>
          </p:nvPr>
        </p:nvSpPr>
        <p:spPr bwMode="auto">
          <a:xfrm>
            <a:off x="482600" y="1701800"/>
            <a:ext cx="8229600" cy="4348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pPr>
            <a:r>
              <a:rPr lang="de-CH" altLang="de-DE" sz="2400" dirty="0" smtClean="0"/>
              <a:t>Weniger als 10 % der Volksinitiativen waren direkt erfolgreich.</a:t>
            </a:r>
          </a:p>
          <a:p>
            <a:pPr eaLnBrk="1" hangingPunct="1">
              <a:lnSpc>
                <a:spcPct val="90000"/>
              </a:lnSpc>
            </a:pPr>
            <a:endParaRPr lang="de-CH" altLang="de-DE" sz="2400" dirty="0" smtClean="0"/>
          </a:p>
          <a:p>
            <a:pPr eaLnBrk="1" hangingPunct="1">
              <a:lnSpc>
                <a:spcPct val="90000"/>
              </a:lnSpc>
            </a:pPr>
            <a:r>
              <a:rPr lang="de-CH" altLang="de-DE" sz="2400" dirty="0" smtClean="0"/>
              <a:t>Wird eine Referendum ergriffen, so haben die Gegner eines neuen Gesetzes gegen 50% Erfolgschancen.</a:t>
            </a:r>
          </a:p>
          <a:p>
            <a:pPr eaLnBrk="1" hangingPunct="1">
              <a:lnSpc>
                <a:spcPct val="90000"/>
              </a:lnSpc>
            </a:pPr>
            <a:endParaRPr lang="de-CH" altLang="de-DE" sz="2400" dirty="0" smtClean="0"/>
          </a:p>
          <a:p>
            <a:pPr eaLnBrk="1" hangingPunct="1">
              <a:lnSpc>
                <a:spcPct val="90000"/>
              </a:lnSpc>
            </a:pPr>
            <a:r>
              <a:rPr lang="de-CH" altLang="de-DE" sz="2400" dirty="0" smtClean="0"/>
              <a:t>Der Anteil der Referenden an der Gesamtzahl der Parlamentsvorlagen liegt mit rund 7 % sehr tief .</a:t>
            </a:r>
            <a:endParaRPr lang="de-DE" altLang="de-DE" sz="2400" dirty="0" smtClean="0"/>
          </a:p>
        </p:txBody>
      </p:sp>
    </p:spTree>
    <p:extLst>
      <p:ext uri="{BB962C8B-B14F-4D97-AF65-F5344CB8AC3E}">
        <p14:creationId xmlns:p14="http://schemas.microsoft.com/office/powerpoint/2010/main" val="20719737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bwMode="auto">
          <a:xfrm>
            <a:off x="457200" y="631825"/>
            <a:ext cx="8229600" cy="785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CH" altLang="de-DE" sz="2800" smtClean="0"/>
              <a:t>Weitere Gründe, Initiativen zu ergreifen:</a:t>
            </a:r>
            <a:endParaRPr lang="de-DE" altLang="de-DE" sz="2800" smtClean="0"/>
          </a:p>
        </p:txBody>
      </p:sp>
      <p:sp>
        <p:nvSpPr>
          <p:cNvPr id="349187" name="Rectangle 3"/>
          <p:cNvSpPr>
            <a:spLocks noGrp="1" noChangeArrowheads="1"/>
          </p:cNvSpPr>
          <p:nvPr>
            <p:ph type="body" idx="1"/>
          </p:nvPr>
        </p:nvSpPr>
        <p:spPr bwMode="auto">
          <a:xfrm>
            <a:off x="457200" y="2159000"/>
            <a:ext cx="8229600" cy="3967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CH" altLang="de-DE" sz="2400" smtClean="0"/>
              <a:t>Initiativen als Mittel des Agenda-Setting.</a:t>
            </a:r>
          </a:p>
          <a:p>
            <a:pPr eaLnBrk="1" hangingPunct="1"/>
            <a:endParaRPr lang="de-CH" altLang="de-DE" sz="2400" smtClean="0"/>
          </a:p>
          <a:p>
            <a:pPr eaLnBrk="1" hangingPunct="1"/>
            <a:r>
              <a:rPr lang="de-CH" altLang="de-DE" sz="2400" smtClean="0"/>
              <a:t>Initiativen ermöglichen Parteien sich zu profilieren und ihre Anhängerschaft zu mobilisieren (-&gt; Wahlkampf).</a:t>
            </a:r>
          </a:p>
          <a:p>
            <a:pPr eaLnBrk="1" hangingPunct="1"/>
            <a:endParaRPr lang="de-DE" altLang="de-DE" sz="2400" smtClean="0"/>
          </a:p>
          <a:p>
            <a:pPr eaLnBrk="1" hangingPunct="1"/>
            <a:endParaRPr lang="de-DE" altLang="de-DE" sz="2400" smtClean="0"/>
          </a:p>
        </p:txBody>
      </p:sp>
    </p:spTree>
    <p:extLst>
      <p:ext uri="{BB962C8B-B14F-4D97-AF65-F5344CB8AC3E}">
        <p14:creationId xmlns:p14="http://schemas.microsoft.com/office/powerpoint/2010/main" val="305716857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8600" y="33327"/>
            <a:ext cx="8686800" cy="990600"/>
          </a:xfrm>
        </p:spPr>
        <p:txBody>
          <a:bodyPr/>
          <a:lstStyle/>
          <a:p>
            <a:r>
              <a:rPr lang="de-CH" dirty="0" smtClean="0"/>
              <a:t>Inhalt</a:t>
            </a:r>
            <a:endParaRPr lang="de-CH" dirty="0"/>
          </a:p>
        </p:txBody>
      </p:sp>
      <p:sp>
        <p:nvSpPr>
          <p:cNvPr id="3" name="Inhaltsplatzhalter 2"/>
          <p:cNvSpPr>
            <a:spLocks noGrp="1"/>
          </p:cNvSpPr>
          <p:nvPr>
            <p:ph idx="1"/>
          </p:nvPr>
        </p:nvSpPr>
        <p:spPr>
          <a:xfrm>
            <a:off x="323528" y="1124744"/>
            <a:ext cx="8686800" cy="4015052"/>
          </a:xfrm>
        </p:spPr>
        <p:txBody>
          <a:bodyPr/>
          <a:lstStyle/>
          <a:p>
            <a:pPr marL="0" indent="0">
              <a:buNone/>
            </a:pPr>
            <a:r>
              <a:rPr lang="de-CH" sz="2000" dirty="0" smtClean="0"/>
              <a:t>Teil I</a:t>
            </a:r>
            <a:endParaRPr lang="de-CH" sz="2000" dirty="0"/>
          </a:p>
          <a:p>
            <a:r>
              <a:rPr lang="de-CH" sz="2000" dirty="0" smtClean="0"/>
              <a:t>Was muss man über die Schweiz wissen, um die direkte Demokratie zu verstehen?</a:t>
            </a:r>
          </a:p>
          <a:p>
            <a:r>
              <a:rPr lang="de-CH" sz="2000" dirty="0" smtClean="0"/>
              <a:t>Wie ist die direkte Demokratie in der Schweiz entstanden?</a:t>
            </a:r>
          </a:p>
          <a:p>
            <a:r>
              <a:rPr lang="de-CH" sz="2000" dirty="0" smtClean="0"/>
              <a:t>Was beinhaltet die direkte Demokratie genau?</a:t>
            </a:r>
          </a:p>
          <a:p>
            <a:pPr marL="0" indent="0">
              <a:buNone/>
            </a:pPr>
            <a:endParaRPr lang="de-CH" sz="2000" dirty="0" smtClean="0"/>
          </a:p>
          <a:p>
            <a:pPr marL="0" indent="0">
              <a:buNone/>
            </a:pPr>
            <a:r>
              <a:rPr lang="de-CH" sz="2000" dirty="0" smtClean="0"/>
              <a:t>Teil II</a:t>
            </a:r>
          </a:p>
          <a:p>
            <a:r>
              <a:rPr lang="de-CH" sz="2000" dirty="0" smtClean="0"/>
              <a:t>Funktionen der direkten Demokratie</a:t>
            </a:r>
          </a:p>
          <a:p>
            <a:r>
              <a:rPr lang="de-CH" sz="2000" dirty="0" smtClean="0"/>
              <a:t>Anwendung</a:t>
            </a:r>
          </a:p>
          <a:p>
            <a:r>
              <a:rPr lang="de-CH" sz="2000" b="1" dirty="0" smtClean="0">
                <a:solidFill>
                  <a:srgbClr val="C00000"/>
                </a:solidFill>
              </a:rPr>
              <a:t>Ausgewählte Beispiele</a:t>
            </a:r>
          </a:p>
          <a:p>
            <a:r>
              <a:rPr lang="de-CH" sz="2000" dirty="0" smtClean="0"/>
              <a:t>Probleme</a:t>
            </a:r>
          </a:p>
          <a:p>
            <a:endParaRPr lang="de-CH" dirty="0" smtClean="0"/>
          </a:p>
          <a:p>
            <a:endParaRPr lang="de-CH" dirty="0"/>
          </a:p>
        </p:txBody>
      </p:sp>
      <p:sp>
        <p:nvSpPr>
          <p:cNvPr id="4" name="Foliennummernplatzhalter 3"/>
          <p:cNvSpPr>
            <a:spLocks noGrp="1"/>
          </p:cNvSpPr>
          <p:nvPr>
            <p:ph type="sldNum" sz="quarter" idx="11"/>
          </p:nvPr>
        </p:nvSpPr>
        <p:spPr/>
        <p:txBody>
          <a:bodyPr/>
          <a:lstStyle/>
          <a:p>
            <a:pPr>
              <a:defRPr/>
            </a:pPr>
            <a:r>
              <a:rPr lang="fr-FR" smtClean="0"/>
              <a:t>| </a:t>
            </a:r>
            <a:r>
              <a:rPr lang="fr-FR" smtClean="0">
                <a:solidFill>
                  <a:schemeClr val="bg2"/>
                </a:solidFill>
              </a:rPr>
              <a:t>Diapositive </a:t>
            </a:r>
            <a:fld id="{BD5916F8-1878-4F70-BC71-CACDD71767FB}" type="slidenum">
              <a:rPr lang="fr-FR" smtClean="0">
                <a:solidFill>
                  <a:schemeClr val="bg2"/>
                </a:solidFill>
              </a:rPr>
              <a:pPr>
                <a:defRPr/>
              </a:pPr>
              <a:t>62</a:t>
            </a:fld>
            <a:r>
              <a:rPr lang="fr-FR" smtClean="0">
                <a:solidFill>
                  <a:schemeClr val="bg2"/>
                </a:solidFill>
              </a:rPr>
              <a:t> </a:t>
            </a:r>
            <a:r>
              <a:rPr lang="fr-FR" smtClean="0"/>
              <a:t>|</a:t>
            </a:r>
            <a:endParaRPr lang="fr-FR"/>
          </a:p>
        </p:txBody>
      </p:sp>
    </p:spTree>
    <p:extLst>
      <p:ext uri="{BB962C8B-B14F-4D97-AF65-F5344CB8AC3E}">
        <p14:creationId xmlns:p14="http://schemas.microsoft.com/office/powerpoint/2010/main" val="400605768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6381" y="15353"/>
            <a:ext cx="8686800" cy="990600"/>
          </a:xfrm>
        </p:spPr>
        <p:txBody>
          <a:bodyPr/>
          <a:lstStyle/>
          <a:p>
            <a:r>
              <a:rPr lang="de-CH" sz="2400" dirty="0" smtClean="0"/>
              <a:t>Neue Finanzordnung (BBI) und </a:t>
            </a:r>
            <a:r>
              <a:rPr lang="de-CH" sz="2400" dirty="0" err="1" smtClean="0"/>
              <a:t>No</a:t>
            </a:r>
            <a:r>
              <a:rPr lang="de-CH" sz="2400" dirty="0" smtClean="0"/>
              <a:t> </a:t>
            </a:r>
            <a:r>
              <a:rPr lang="de-CH" sz="2400" dirty="0" err="1" smtClean="0"/>
              <a:t>Billag</a:t>
            </a:r>
            <a:r>
              <a:rPr lang="de-CH" sz="2400" dirty="0" smtClean="0"/>
              <a:t> (VI)</a:t>
            </a:r>
            <a:endParaRPr lang="de-CH" sz="2400" dirty="0"/>
          </a:p>
        </p:txBody>
      </p:sp>
      <p:pic>
        <p:nvPicPr>
          <p:cNvPr id="4" name="Grafik 3"/>
          <p:cNvPicPr>
            <a:picLocks noChangeAspect="1"/>
          </p:cNvPicPr>
          <p:nvPr/>
        </p:nvPicPr>
        <p:blipFill>
          <a:blip r:embed="rId2"/>
          <a:stretch>
            <a:fillRect/>
          </a:stretch>
        </p:blipFill>
        <p:spPr>
          <a:xfrm>
            <a:off x="1979712" y="952427"/>
            <a:ext cx="6583906" cy="4988024"/>
          </a:xfrm>
          <a:prstGeom prst="rect">
            <a:avLst/>
          </a:prstGeom>
        </p:spPr>
      </p:pic>
      <p:pic>
        <p:nvPicPr>
          <p:cNvPr id="5" name="Grafik 4"/>
          <p:cNvPicPr>
            <a:picLocks noChangeAspect="1"/>
          </p:cNvPicPr>
          <p:nvPr/>
        </p:nvPicPr>
        <p:blipFill>
          <a:blip r:embed="rId3"/>
          <a:stretch>
            <a:fillRect/>
          </a:stretch>
        </p:blipFill>
        <p:spPr>
          <a:xfrm rot="16200000">
            <a:off x="-1233355" y="2844799"/>
            <a:ext cx="4702349" cy="1024658"/>
          </a:xfrm>
          <a:prstGeom prst="rect">
            <a:avLst/>
          </a:prstGeom>
        </p:spPr>
      </p:pic>
    </p:spTree>
    <p:extLst>
      <p:ext uri="{BB962C8B-B14F-4D97-AF65-F5344CB8AC3E}">
        <p14:creationId xmlns:p14="http://schemas.microsoft.com/office/powerpoint/2010/main" val="25503950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611560" y="548680"/>
            <a:ext cx="8214050" cy="4248472"/>
          </a:xfrm>
          <a:prstGeom prst="rect">
            <a:avLst/>
          </a:prstGeom>
        </p:spPr>
      </p:pic>
    </p:spTree>
    <p:extLst>
      <p:ext uri="{BB962C8B-B14F-4D97-AF65-F5344CB8AC3E}">
        <p14:creationId xmlns:p14="http://schemas.microsoft.com/office/powerpoint/2010/main" val="22218880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1639403" y="692696"/>
            <a:ext cx="7504597" cy="4104456"/>
          </a:xfrm>
          <a:prstGeom prst="rect">
            <a:avLst/>
          </a:prstGeom>
        </p:spPr>
      </p:pic>
      <p:pic>
        <p:nvPicPr>
          <p:cNvPr id="5" name="Grafik 4"/>
          <p:cNvPicPr>
            <a:picLocks noChangeAspect="1"/>
          </p:cNvPicPr>
          <p:nvPr/>
        </p:nvPicPr>
        <p:blipFill>
          <a:blip r:embed="rId3"/>
          <a:stretch>
            <a:fillRect/>
          </a:stretch>
        </p:blipFill>
        <p:spPr>
          <a:xfrm rot="16200000">
            <a:off x="-1418403" y="2584463"/>
            <a:ext cx="4499992" cy="1004490"/>
          </a:xfrm>
          <a:prstGeom prst="rect">
            <a:avLst/>
          </a:prstGeom>
        </p:spPr>
      </p:pic>
      <p:sp>
        <p:nvSpPr>
          <p:cNvPr id="6" name="Titel 5"/>
          <p:cNvSpPr>
            <a:spLocks noGrp="1"/>
          </p:cNvSpPr>
          <p:nvPr>
            <p:ph type="title"/>
          </p:nvPr>
        </p:nvSpPr>
        <p:spPr/>
        <p:txBody>
          <a:bodyPr/>
          <a:lstStyle/>
          <a:p>
            <a:endParaRPr lang="de-CH"/>
          </a:p>
        </p:txBody>
      </p:sp>
      <p:sp>
        <p:nvSpPr>
          <p:cNvPr id="7" name="Inhaltsplatzhalter 6"/>
          <p:cNvSpPr>
            <a:spLocks noGrp="1"/>
          </p:cNvSpPr>
          <p:nvPr>
            <p:ph idx="1"/>
          </p:nvPr>
        </p:nvSpPr>
        <p:spPr/>
        <p:txBody>
          <a:bodyPr/>
          <a:lstStyle/>
          <a:p>
            <a:endParaRPr lang="de-CH"/>
          </a:p>
        </p:txBody>
      </p:sp>
    </p:spTree>
    <p:extLst>
      <p:ext uri="{BB962C8B-B14F-4D97-AF65-F5344CB8AC3E}">
        <p14:creationId xmlns:p14="http://schemas.microsoft.com/office/powerpoint/2010/main" val="32401955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bwMode="auto">
          <a:xfrm>
            <a:off x="467544" y="260648"/>
            <a:ext cx="8229600" cy="6080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CH" altLang="de-DE" sz="2800" dirty="0" smtClean="0"/>
              <a:t>Angenommene Initiativen (1)</a:t>
            </a:r>
            <a:endParaRPr lang="de-DE" altLang="de-DE" sz="2800" dirty="0" smtClean="0"/>
          </a:p>
        </p:txBody>
      </p:sp>
      <p:pic>
        <p:nvPicPr>
          <p:cNvPr id="34304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893506"/>
            <a:ext cx="6362700" cy="483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236490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bwMode="auto">
          <a:xfrm>
            <a:off x="446088" y="534988"/>
            <a:ext cx="8229600" cy="6080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CH" altLang="de-DE" sz="2800" smtClean="0"/>
              <a:t>Angenommene Initiativen (2)</a:t>
            </a:r>
            <a:endParaRPr lang="de-DE" altLang="de-DE" sz="2800" smtClean="0"/>
          </a:p>
        </p:txBody>
      </p:sp>
      <p:pic>
        <p:nvPicPr>
          <p:cNvPr id="3450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0650" y="1314450"/>
            <a:ext cx="6362700" cy="405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503248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bwMode="auto">
          <a:xfrm>
            <a:off x="457200" y="785813"/>
            <a:ext cx="8229600" cy="8461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CH" altLang="de-DE" sz="2800" smtClean="0"/>
              <a:t>Knappe Entscheidungen (Masseneinwanderung: 50.3%)</a:t>
            </a:r>
            <a:endParaRPr lang="de-DE" altLang="de-DE" sz="2800" smtClean="0"/>
          </a:p>
        </p:txBody>
      </p:sp>
      <p:graphicFrame>
        <p:nvGraphicFramePr>
          <p:cNvPr id="340995" name="Object 3"/>
          <p:cNvGraphicFramePr>
            <a:graphicFrameLocks noGrp="1" noChangeAspect="1"/>
          </p:cNvGraphicFramePr>
          <p:nvPr>
            <p:ph idx="1"/>
          </p:nvPr>
        </p:nvGraphicFramePr>
        <p:xfrm>
          <a:off x="566738" y="1987550"/>
          <a:ext cx="7962900" cy="3309938"/>
        </p:xfrm>
        <a:graphic>
          <a:graphicData uri="http://schemas.openxmlformats.org/presentationml/2006/ole">
            <mc:AlternateContent xmlns:mc="http://schemas.openxmlformats.org/markup-compatibility/2006">
              <mc:Choice xmlns:v="urn:schemas-microsoft-com:vml" Requires="v">
                <p:oleObj spid="_x0000_s20496" name="Arbeitsblatt" r:id="rId4" imgW="5476935" imgH="2276535" progId="Excel.Sheet.8">
                  <p:embed/>
                </p:oleObj>
              </mc:Choice>
              <mc:Fallback>
                <p:oleObj name="Arbeitsblatt" r:id="rId4" imgW="5476935" imgH="2276535" progId="Excel.Sheet.8">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738" y="1987550"/>
                        <a:ext cx="7962900" cy="330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0996" name="Text Box 4"/>
          <p:cNvSpPr txBox="1">
            <a:spLocks noChangeArrowheads="1"/>
          </p:cNvSpPr>
          <p:nvPr/>
        </p:nvSpPr>
        <p:spPr bwMode="auto">
          <a:xfrm>
            <a:off x="534988" y="5867400"/>
            <a:ext cx="24574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Unicode MS" panose="020B0604020202020204" pitchFamily="34" charset="-128"/>
              </a:defRPr>
            </a:lvl1pPr>
            <a:lvl2pPr marL="742950" indent="-285750">
              <a:defRPr i="1">
                <a:solidFill>
                  <a:schemeClr val="tx1"/>
                </a:solidFill>
                <a:latin typeface="Arial Unicode MS" panose="020B0604020202020204" pitchFamily="34" charset="-128"/>
              </a:defRPr>
            </a:lvl2pPr>
            <a:lvl3pPr marL="1143000" indent="-228600">
              <a:defRPr i="1">
                <a:solidFill>
                  <a:schemeClr val="tx1"/>
                </a:solidFill>
                <a:latin typeface="Arial Unicode MS" panose="020B0604020202020204" pitchFamily="34" charset="-128"/>
              </a:defRPr>
            </a:lvl3pPr>
            <a:lvl4pPr marL="1600200" indent="-228600">
              <a:defRPr i="1">
                <a:solidFill>
                  <a:schemeClr val="tx1"/>
                </a:solidFill>
                <a:latin typeface="Arial Unicode MS" panose="020B0604020202020204" pitchFamily="34" charset="-128"/>
              </a:defRPr>
            </a:lvl4pPr>
            <a:lvl5pPr marL="2057400" indent="-228600">
              <a:defRPr i="1">
                <a:solidFill>
                  <a:schemeClr val="tx1"/>
                </a:solidFill>
                <a:latin typeface="Arial Unicode MS" panose="020B0604020202020204" pitchFamily="34" charset="-128"/>
              </a:defRPr>
            </a:lvl5pPr>
            <a:lvl6pPr marL="2514600" indent="-228600" eaLnBrk="0" fontAlgn="base" hangingPunct="0">
              <a:spcBef>
                <a:spcPct val="0"/>
              </a:spcBef>
              <a:spcAft>
                <a:spcPct val="0"/>
              </a:spcAft>
              <a:defRPr i="1">
                <a:solidFill>
                  <a:schemeClr val="tx1"/>
                </a:solidFill>
                <a:latin typeface="Arial Unicode MS" panose="020B0604020202020204" pitchFamily="34" charset="-128"/>
              </a:defRPr>
            </a:lvl6pPr>
            <a:lvl7pPr marL="2971800" indent="-228600" eaLnBrk="0" fontAlgn="base" hangingPunct="0">
              <a:spcBef>
                <a:spcPct val="0"/>
              </a:spcBef>
              <a:spcAft>
                <a:spcPct val="0"/>
              </a:spcAft>
              <a:defRPr i="1">
                <a:solidFill>
                  <a:schemeClr val="tx1"/>
                </a:solidFill>
                <a:latin typeface="Arial Unicode MS" panose="020B0604020202020204" pitchFamily="34" charset="-128"/>
              </a:defRPr>
            </a:lvl7pPr>
            <a:lvl8pPr marL="3429000" indent="-228600" eaLnBrk="0" fontAlgn="base" hangingPunct="0">
              <a:spcBef>
                <a:spcPct val="0"/>
              </a:spcBef>
              <a:spcAft>
                <a:spcPct val="0"/>
              </a:spcAft>
              <a:defRPr i="1">
                <a:solidFill>
                  <a:schemeClr val="tx1"/>
                </a:solidFill>
                <a:latin typeface="Arial Unicode MS" panose="020B0604020202020204" pitchFamily="34" charset="-128"/>
              </a:defRPr>
            </a:lvl8pPr>
            <a:lvl9pPr marL="3886200" indent="-228600" eaLnBrk="0" fontAlgn="base" hangingPunct="0">
              <a:spcBef>
                <a:spcPct val="0"/>
              </a:spcBef>
              <a:spcAft>
                <a:spcPct val="0"/>
              </a:spcAft>
              <a:defRPr i="1">
                <a:solidFill>
                  <a:schemeClr val="tx1"/>
                </a:solidFill>
                <a:latin typeface="Arial Unicode MS" panose="020B0604020202020204" pitchFamily="34" charset="-128"/>
              </a:defRPr>
            </a:lvl9pPr>
          </a:lstStyle>
          <a:p>
            <a:pPr eaLnBrk="1" hangingPunct="1">
              <a:spcBef>
                <a:spcPct val="50000"/>
              </a:spcBef>
            </a:pPr>
            <a:r>
              <a:rPr lang="de-CH" altLang="de-DE" sz="1200" i="0"/>
              <a:t>Knapp: 49.5 – 50.5</a:t>
            </a:r>
            <a:endParaRPr lang="de-DE" altLang="de-DE" sz="1200" i="0"/>
          </a:p>
        </p:txBody>
      </p:sp>
    </p:spTree>
    <p:extLst>
      <p:ext uri="{BB962C8B-B14F-4D97-AF65-F5344CB8AC3E}">
        <p14:creationId xmlns:p14="http://schemas.microsoft.com/office/powerpoint/2010/main" val="390670671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bwMode="auto">
          <a:xfrm>
            <a:off x="457200" y="642938"/>
            <a:ext cx="8229600" cy="774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de-CH" altLang="de-DE" sz="2000" dirty="0" smtClean="0"/>
              <a:t>Interessante Analysemöglichkeiten für  Politikwissenschaft und politische Beobachter</a:t>
            </a:r>
            <a:endParaRPr lang="de-DE" altLang="de-DE" sz="2000" dirty="0" smtClean="0"/>
          </a:p>
        </p:txBody>
      </p:sp>
    </p:spTree>
    <p:extLst>
      <p:ext uri="{BB962C8B-B14F-4D97-AF65-F5344CB8AC3E}">
        <p14:creationId xmlns:p14="http://schemas.microsoft.com/office/powerpoint/2010/main" val="23994061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7"/>
          <p:cNvSpPr>
            <a:spLocks noGrp="1" noChangeArrowheads="1"/>
          </p:cNvSpPr>
          <p:nvPr>
            <p:ph type="title"/>
          </p:nvPr>
        </p:nvSpPr>
        <p:spPr bwMode="auto">
          <a:xfrm>
            <a:off x="539552" y="411824"/>
            <a:ext cx="8229600" cy="858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CH" altLang="fr-FR" sz="2400" b="1" dirty="0" smtClean="0"/>
              <a:t>Sprache</a:t>
            </a:r>
            <a:endParaRPr lang="de-DE" altLang="fr-FR" sz="2400" b="1" dirty="0" smtClean="0"/>
          </a:p>
        </p:txBody>
      </p:sp>
      <p:graphicFrame>
        <p:nvGraphicFramePr>
          <p:cNvPr id="253973" name="Group 21"/>
          <p:cNvGraphicFramePr>
            <a:graphicFrameLocks noGrp="1"/>
          </p:cNvGraphicFramePr>
          <p:nvPr>
            <p:ph sz="half" idx="1"/>
          </p:nvPr>
        </p:nvGraphicFramePr>
        <p:xfrm>
          <a:off x="457200" y="1600200"/>
          <a:ext cx="4038600" cy="4525963"/>
        </p:xfrm>
        <a:graphic>
          <a:graphicData uri="http://schemas.openxmlformats.org/drawingml/2006/table">
            <a:tbl>
              <a:tblPr/>
              <a:tblGrid>
                <a:gridCol w="4038600"/>
              </a:tblGrid>
              <a:tr h="4525963">
                <a:tc>
                  <a:txBody>
                    <a:bodyPr/>
                    <a:lstStyle>
                      <a:lvl1pPr eaLnBrk="0" hangingPunct="0">
                        <a:spcBef>
                          <a:spcPct val="20000"/>
                        </a:spcBef>
                        <a:defRPr sz="2800">
                          <a:solidFill>
                            <a:schemeClr val="tx1"/>
                          </a:solidFill>
                          <a:latin typeface="Arial Unicode MS" pitchFamily="34" charset="-128"/>
                        </a:defRPr>
                      </a:lvl1pPr>
                      <a:lvl2pPr marL="742950" indent="-285750" eaLnBrk="0" hangingPunct="0">
                        <a:spcBef>
                          <a:spcPct val="20000"/>
                        </a:spcBef>
                        <a:defRPr sz="2400">
                          <a:solidFill>
                            <a:schemeClr val="tx1"/>
                          </a:solidFill>
                          <a:latin typeface="Arial Unicode MS" pitchFamily="34" charset="-128"/>
                        </a:defRPr>
                      </a:lvl2pPr>
                      <a:lvl3pPr marL="1143000" indent="-228600" eaLnBrk="0" hangingPunct="0">
                        <a:spcBef>
                          <a:spcPct val="20000"/>
                        </a:spcBef>
                        <a:defRPr sz="2000">
                          <a:solidFill>
                            <a:schemeClr val="tx1"/>
                          </a:solidFill>
                          <a:latin typeface="Arial Unicode MS" pitchFamily="34" charset="-128"/>
                        </a:defRPr>
                      </a:lvl3pPr>
                      <a:lvl4pPr marL="1600200" indent="-228600" eaLnBrk="0" hangingPunct="0">
                        <a:spcBef>
                          <a:spcPct val="20000"/>
                        </a:spcBef>
                        <a:defRPr>
                          <a:solidFill>
                            <a:schemeClr val="tx1"/>
                          </a:solidFill>
                          <a:latin typeface="Arial Unicode MS" pitchFamily="34" charset="-128"/>
                        </a:defRPr>
                      </a:lvl4pPr>
                      <a:lvl5pPr marL="2057400" indent="-228600" eaLnBrk="0" hangingPunct="0">
                        <a:spcBef>
                          <a:spcPct val="20000"/>
                        </a:spcBef>
                        <a:defRPr>
                          <a:solidFill>
                            <a:schemeClr val="tx1"/>
                          </a:solidFill>
                          <a:latin typeface="Arial Unicode MS" pitchFamily="34" charset="-128"/>
                        </a:defRPr>
                      </a:lvl5pPr>
                      <a:lvl6pPr marL="2514600" indent="-228600" eaLnBrk="0" fontAlgn="base" hangingPunct="0">
                        <a:spcBef>
                          <a:spcPct val="20000"/>
                        </a:spcBef>
                        <a:spcAft>
                          <a:spcPct val="0"/>
                        </a:spcAft>
                        <a:defRPr>
                          <a:solidFill>
                            <a:schemeClr val="tx1"/>
                          </a:solidFill>
                          <a:latin typeface="Arial Unicode MS" pitchFamily="34" charset="-128"/>
                        </a:defRPr>
                      </a:lvl6pPr>
                      <a:lvl7pPr marL="2971800" indent="-228600" eaLnBrk="0" fontAlgn="base" hangingPunct="0">
                        <a:spcBef>
                          <a:spcPct val="20000"/>
                        </a:spcBef>
                        <a:spcAft>
                          <a:spcPct val="0"/>
                        </a:spcAft>
                        <a:defRPr>
                          <a:solidFill>
                            <a:schemeClr val="tx1"/>
                          </a:solidFill>
                          <a:latin typeface="Arial Unicode MS" pitchFamily="34" charset="-128"/>
                        </a:defRPr>
                      </a:lvl7pPr>
                      <a:lvl8pPr marL="3429000" indent="-228600" eaLnBrk="0" fontAlgn="base" hangingPunct="0">
                        <a:spcBef>
                          <a:spcPct val="20000"/>
                        </a:spcBef>
                        <a:spcAft>
                          <a:spcPct val="0"/>
                        </a:spcAft>
                        <a:defRPr>
                          <a:solidFill>
                            <a:schemeClr val="tx1"/>
                          </a:solidFill>
                          <a:latin typeface="Arial Unicode MS" pitchFamily="34" charset="-128"/>
                        </a:defRPr>
                      </a:lvl8pPr>
                      <a:lvl9pPr marL="3886200" indent="-228600" eaLnBrk="0" fontAlgn="base" hangingPunct="0">
                        <a:spcBef>
                          <a:spcPct val="20000"/>
                        </a:spcBef>
                        <a:spcAft>
                          <a:spcPct val="0"/>
                        </a:spcAft>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2800" b="0" i="0" u="none" strike="noStrike" cap="none" normalizeH="0" baseline="0" dirty="0" smtClean="0">
                        <a:ln>
                          <a:noFill/>
                        </a:ln>
                        <a:solidFill>
                          <a:schemeClr val="tx1"/>
                        </a:solidFill>
                        <a:effectLst/>
                        <a:latin typeface="Arial Unicode MS" pitchFamily="34" charset="-128"/>
                      </a:endParaRPr>
                    </a:p>
                  </a:txBody>
                  <a:tcPr anchor="b" horzOverflow="overflow">
                    <a:lnL>
                      <a:noFill/>
                    </a:lnL>
                    <a:lnR>
                      <a:noFill/>
                    </a:lnR>
                    <a:lnT>
                      <a:noFill/>
                    </a:lnT>
                    <a:lnB>
                      <a:noFill/>
                    </a:lnB>
                    <a:lnTlToBr>
                      <a:noFill/>
                    </a:lnTlToBr>
                    <a:lnBlToTr>
                      <a:noFill/>
                    </a:lnBlToTr>
                    <a:noFill/>
                  </a:tcPr>
                </a:tc>
              </a:tr>
            </a:tbl>
          </a:graphicData>
        </a:graphic>
      </p:graphicFrame>
      <p:graphicFrame>
        <p:nvGraphicFramePr>
          <p:cNvPr id="69637" name="Object 16"/>
          <p:cNvGraphicFramePr>
            <a:graphicFrameLocks noGrp="1" noChangeAspect="1"/>
          </p:cNvGraphicFramePr>
          <p:nvPr>
            <p:ph sz="half" idx="2"/>
            <p:extLst>
              <p:ext uri="{D42A27DB-BD31-4B8C-83A1-F6EECF244321}">
                <p14:modId xmlns:p14="http://schemas.microsoft.com/office/powerpoint/2010/main" val="2671811406"/>
              </p:ext>
            </p:extLst>
          </p:nvPr>
        </p:nvGraphicFramePr>
        <p:xfrm>
          <a:off x="1264444" y="1052736"/>
          <a:ext cx="6556375" cy="4303712"/>
        </p:xfrm>
        <a:graphic>
          <a:graphicData uri="http://schemas.openxmlformats.org/presentationml/2006/ole">
            <mc:AlternateContent xmlns:mc="http://schemas.openxmlformats.org/markup-compatibility/2006">
              <mc:Choice xmlns:v="urn:schemas-microsoft-com:vml" Requires="v">
                <p:oleObj spid="_x0000_s15381" name="Diagramm" r:id="rId4" imgW="5296079" imgH="3476685" progId="Excel.Chart.8">
                  <p:embed/>
                </p:oleObj>
              </mc:Choice>
              <mc:Fallback>
                <p:oleObj name="Diagramm" r:id="rId4" imgW="5296079" imgH="3476685" progId="Excel.Chart.8">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4444" y="1052736"/>
                        <a:ext cx="6556375" cy="430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3974" name="Text Box 22"/>
          <p:cNvSpPr txBox="1">
            <a:spLocks noChangeArrowheads="1"/>
          </p:cNvSpPr>
          <p:nvPr/>
        </p:nvSpPr>
        <p:spPr bwMode="auto">
          <a:xfrm>
            <a:off x="1913657" y="5401050"/>
            <a:ext cx="11223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Unicode MS" panose="020B0604020202020204" pitchFamily="34" charset="-128"/>
              </a:defRPr>
            </a:lvl1pPr>
            <a:lvl2pPr marL="742950" indent="-285750">
              <a:defRPr i="1">
                <a:solidFill>
                  <a:schemeClr val="tx1"/>
                </a:solidFill>
                <a:latin typeface="Arial Unicode MS" panose="020B0604020202020204" pitchFamily="34" charset="-128"/>
              </a:defRPr>
            </a:lvl2pPr>
            <a:lvl3pPr marL="1143000" indent="-228600">
              <a:defRPr i="1">
                <a:solidFill>
                  <a:schemeClr val="tx1"/>
                </a:solidFill>
                <a:latin typeface="Arial Unicode MS" panose="020B0604020202020204" pitchFamily="34" charset="-128"/>
              </a:defRPr>
            </a:lvl3pPr>
            <a:lvl4pPr marL="1600200" indent="-228600">
              <a:defRPr i="1">
                <a:solidFill>
                  <a:schemeClr val="tx1"/>
                </a:solidFill>
                <a:latin typeface="Arial Unicode MS" panose="020B0604020202020204" pitchFamily="34" charset="-128"/>
              </a:defRPr>
            </a:lvl4pPr>
            <a:lvl5pPr marL="2057400" indent="-228600">
              <a:defRPr i="1">
                <a:solidFill>
                  <a:schemeClr val="tx1"/>
                </a:solidFill>
                <a:latin typeface="Arial Unicode MS" panose="020B0604020202020204" pitchFamily="34" charset="-128"/>
              </a:defRPr>
            </a:lvl5pPr>
            <a:lvl6pPr marL="2514600" indent="-228600" eaLnBrk="0" fontAlgn="base" hangingPunct="0">
              <a:spcBef>
                <a:spcPct val="0"/>
              </a:spcBef>
              <a:spcAft>
                <a:spcPct val="0"/>
              </a:spcAft>
              <a:defRPr i="1">
                <a:solidFill>
                  <a:schemeClr val="tx1"/>
                </a:solidFill>
                <a:latin typeface="Arial Unicode MS" panose="020B0604020202020204" pitchFamily="34" charset="-128"/>
              </a:defRPr>
            </a:lvl6pPr>
            <a:lvl7pPr marL="2971800" indent="-228600" eaLnBrk="0" fontAlgn="base" hangingPunct="0">
              <a:spcBef>
                <a:spcPct val="0"/>
              </a:spcBef>
              <a:spcAft>
                <a:spcPct val="0"/>
              </a:spcAft>
              <a:defRPr i="1">
                <a:solidFill>
                  <a:schemeClr val="tx1"/>
                </a:solidFill>
                <a:latin typeface="Arial Unicode MS" panose="020B0604020202020204" pitchFamily="34" charset="-128"/>
              </a:defRPr>
            </a:lvl7pPr>
            <a:lvl8pPr marL="3429000" indent="-228600" eaLnBrk="0" fontAlgn="base" hangingPunct="0">
              <a:spcBef>
                <a:spcPct val="0"/>
              </a:spcBef>
              <a:spcAft>
                <a:spcPct val="0"/>
              </a:spcAft>
              <a:defRPr i="1">
                <a:solidFill>
                  <a:schemeClr val="tx1"/>
                </a:solidFill>
                <a:latin typeface="Arial Unicode MS" panose="020B0604020202020204" pitchFamily="34" charset="-128"/>
              </a:defRPr>
            </a:lvl8pPr>
            <a:lvl9pPr marL="3886200" indent="-228600" eaLnBrk="0" fontAlgn="base" hangingPunct="0">
              <a:spcBef>
                <a:spcPct val="0"/>
              </a:spcBef>
              <a:spcAft>
                <a:spcPct val="0"/>
              </a:spcAft>
              <a:defRPr i="1">
                <a:solidFill>
                  <a:schemeClr val="tx1"/>
                </a:solidFill>
                <a:latin typeface="Arial Unicode MS" panose="020B0604020202020204" pitchFamily="34" charset="-128"/>
              </a:defRPr>
            </a:lvl9pPr>
          </a:lstStyle>
          <a:p>
            <a:pPr eaLnBrk="1" hangingPunct="1">
              <a:spcBef>
                <a:spcPct val="50000"/>
              </a:spcBef>
            </a:pPr>
            <a:r>
              <a:rPr lang="de-CH" altLang="fr-FR" sz="1200" i="0" dirty="0"/>
              <a:t>63.8 %</a:t>
            </a:r>
            <a:endParaRPr lang="de-DE" altLang="fr-FR" sz="1200" i="0" dirty="0"/>
          </a:p>
        </p:txBody>
      </p:sp>
      <p:sp>
        <p:nvSpPr>
          <p:cNvPr id="253975" name="Text Box 23"/>
          <p:cNvSpPr txBox="1">
            <a:spLocks noChangeArrowheads="1"/>
          </p:cNvSpPr>
          <p:nvPr/>
        </p:nvSpPr>
        <p:spPr bwMode="auto">
          <a:xfrm>
            <a:off x="3059832" y="5408987"/>
            <a:ext cx="11223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Unicode MS" panose="020B0604020202020204" pitchFamily="34" charset="-128"/>
              </a:defRPr>
            </a:lvl1pPr>
            <a:lvl2pPr marL="742950" indent="-285750">
              <a:defRPr i="1">
                <a:solidFill>
                  <a:schemeClr val="tx1"/>
                </a:solidFill>
                <a:latin typeface="Arial Unicode MS" panose="020B0604020202020204" pitchFamily="34" charset="-128"/>
              </a:defRPr>
            </a:lvl2pPr>
            <a:lvl3pPr marL="1143000" indent="-228600">
              <a:defRPr i="1">
                <a:solidFill>
                  <a:schemeClr val="tx1"/>
                </a:solidFill>
                <a:latin typeface="Arial Unicode MS" panose="020B0604020202020204" pitchFamily="34" charset="-128"/>
              </a:defRPr>
            </a:lvl3pPr>
            <a:lvl4pPr marL="1600200" indent="-228600">
              <a:defRPr i="1">
                <a:solidFill>
                  <a:schemeClr val="tx1"/>
                </a:solidFill>
                <a:latin typeface="Arial Unicode MS" panose="020B0604020202020204" pitchFamily="34" charset="-128"/>
              </a:defRPr>
            </a:lvl4pPr>
            <a:lvl5pPr marL="2057400" indent="-228600">
              <a:defRPr i="1">
                <a:solidFill>
                  <a:schemeClr val="tx1"/>
                </a:solidFill>
                <a:latin typeface="Arial Unicode MS" panose="020B0604020202020204" pitchFamily="34" charset="-128"/>
              </a:defRPr>
            </a:lvl5pPr>
            <a:lvl6pPr marL="2514600" indent="-228600" eaLnBrk="0" fontAlgn="base" hangingPunct="0">
              <a:spcBef>
                <a:spcPct val="0"/>
              </a:spcBef>
              <a:spcAft>
                <a:spcPct val="0"/>
              </a:spcAft>
              <a:defRPr i="1">
                <a:solidFill>
                  <a:schemeClr val="tx1"/>
                </a:solidFill>
                <a:latin typeface="Arial Unicode MS" panose="020B0604020202020204" pitchFamily="34" charset="-128"/>
              </a:defRPr>
            </a:lvl6pPr>
            <a:lvl7pPr marL="2971800" indent="-228600" eaLnBrk="0" fontAlgn="base" hangingPunct="0">
              <a:spcBef>
                <a:spcPct val="0"/>
              </a:spcBef>
              <a:spcAft>
                <a:spcPct val="0"/>
              </a:spcAft>
              <a:defRPr i="1">
                <a:solidFill>
                  <a:schemeClr val="tx1"/>
                </a:solidFill>
                <a:latin typeface="Arial Unicode MS" panose="020B0604020202020204" pitchFamily="34" charset="-128"/>
              </a:defRPr>
            </a:lvl7pPr>
            <a:lvl8pPr marL="3429000" indent="-228600" eaLnBrk="0" fontAlgn="base" hangingPunct="0">
              <a:spcBef>
                <a:spcPct val="0"/>
              </a:spcBef>
              <a:spcAft>
                <a:spcPct val="0"/>
              </a:spcAft>
              <a:defRPr i="1">
                <a:solidFill>
                  <a:schemeClr val="tx1"/>
                </a:solidFill>
                <a:latin typeface="Arial Unicode MS" panose="020B0604020202020204" pitchFamily="34" charset="-128"/>
              </a:defRPr>
            </a:lvl8pPr>
            <a:lvl9pPr marL="3886200" indent="-228600" eaLnBrk="0" fontAlgn="base" hangingPunct="0">
              <a:spcBef>
                <a:spcPct val="0"/>
              </a:spcBef>
              <a:spcAft>
                <a:spcPct val="0"/>
              </a:spcAft>
              <a:defRPr i="1">
                <a:solidFill>
                  <a:schemeClr val="tx1"/>
                </a:solidFill>
                <a:latin typeface="Arial Unicode MS" panose="020B0604020202020204" pitchFamily="34" charset="-128"/>
              </a:defRPr>
            </a:lvl9pPr>
          </a:lstStyle>
          <a:p>
            <a:pPr eaLnBrk="1" hangingPunct="1">
              <a:spcBef>
                <a:spcPct val="50000"/>
              </a:spcBef>
            </a:pPr>
            <a:r>
              <a:rPr lang="de-CH" altLang="fr-FR" sz="1200" i="0"/>
              <a:t>20.4 %</a:t>
            </a:r>
            <a:endParaRPr lang="de-DE" altLang="fr-FR" sz="1200" i="0" dirty="0"/>
          </a:p>
        </p:txBody>
      </p:sp>
      <p:sp>
        <p:nvSpPr>
          <p:cNvPr id="253976" name="Text Box 24"/>
          <p:cNvSpPr txBox="1">
            <a:spLocks noChangeArrowheads="1"/>
          </p:cNvSpPr>
          <p:nvPr/>
        </p:nvSpPr>
        <p:spPr bwMode="auto">
          <a:xfrm>
            <a:off x="4141648" y="5393112"/>
            <a:ext cx="11223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Unicode MS" panose="020B0604020202020204" pitchFamily="34" charset="-128"/>
              </a:defRPr>
            </a:lvl1pPr>
            <a:lvl2pPr marL="742950" indent="-285750">
              <a:defRPr i="1">
                <a:solidFill>
                  <a:schemeClr val="tx1"/>
                </a:solidFill>
                <a:latin typeface="Arial Unicode MS" panose="020B0604020202020204" pitchFamily="34" charset="-128"/>
              </a:defRPr>
            </a:lvl2pPr>
            <a:lvl3pPr marL="1143000" indent="-228600">
              <a:defRPr i="1">
                <a:solidFill>
                  <a:schemeClr val="tx1"/>
                </a:solidFill>
                <a:latin typeface="Arial Unicode MS" panose="020B0604020202020204" pitchFamily="34" charset="-128"/>
              </a:defRPr>
            </a:lvl3pPr>
            <a:lvl4pPr marL="1600200" indent="-228600">
              <a:defRPr i="1">
                <a:solidFill>
                  <a:schemeClr val="tx1"/>
                </a:solidFill>
                <a:latin typeface="Arial Unicode MS" panose="020B0604020202020204" pitchFamily="34" charset="-128"/>
              </a:defRPr>
            </a:lvl4pPr>
            <a:lvl5pPr marL="2057400" indent="-228600">
              <a:defRPr i="1">
                <a:solidFill>
                  <a:schemeClr val="tx1"/>
                </a:solidFill>
                <a:latin typeface="Arial Unicode MS" panose="020B0604020202020204" pitchFamily="34" charset="-128"/>
              </a:defRPr>
            </a:lvl5pPr>
            <a:lvl6pPr marL="2514600" indent="-228600" eaLnBrk="0" fontAlgn="base" hangingPunct="0">
              <a:spcBef>
                <a:spcPct val="0"/>
              </a:spcBef>
              <a:spcAft>
                <a:spcPct val="0"/>
              </a:spcAft>
              <a:defRPr i="1">
                <a:solidFill>
                  <a:schemeClr val="tx1"/>
                </a:solidFill>
                <a:latin typeface="Arial Unicode MS" panose="020B0604020202020204" pitchFamily="34" charset="-128"/>
              </a:defRPr>
            </a:lvl6pPr>
            <a:lvl7pPr marL="2971800" indent="-228600" eaLnBrk="0" fontAlgn="base" hangingPunct="0">
              <a:spcBef>
                <a:spcPct val="0"/>
              </a:spcBef>
              <a:spcAft>
                <a:spcPct val="0"/>
              </a:spcAft>
              <a:defRPr i="1">
                <a:solidFill>
                  <a:schemeClr val="tx1"/>
                </a:solidFill>
                <a:latin typeface="Arial Unicode MS" panose="020B0604020202020204" pitchFamily="34" charset="-128"/>
              </a:defRPr>
            </a:lvl7pPr>
            <a:lvl8pPr marL="3429000" indent="-228600" eaLnBrk="0" fontAlgn="base" hangingPunct="0">
              <a:spcBef>
                <a:spcPct val="0"/>
              </a:spcBef>
              <a:spcAft>
                <a:spcPct val="0"/>
              </a:spcAft>
              <a:defRPr i="1">
                <a:solidFill>
                  <a:schemeClr val="tx1"/>
                </a:solidFill>
                <a:latin typeface="Arial Unicode MS" panose="020B0604020202020204" pitchFamily="34" charset="-128"/>
              </a:defRPr>
            </a:lvl8pPr>
            <a:lvl9pPr marL="3886200" indent="-228600" eaLnBrk="0" fontAlgn="base" hangingPunct="0">
              <a:spcBef>
                <a:spcPct val="0"/>
              </a:spcBef>
              <a:spcAft>
                <a:spcPct val="0"/>
              </a:spcAft>
              <a:defRPr i="1">
                <a:solidFill>
                  <a:schemeClr val="tx1"/>
                </a:solidFill>
                <a:latin typeface="Arial Unicode MS" panose="020B0604020202020204" pitchFamily="34" charset="-128"/>
              </a:defRPr>
            </a:lvl9pPr>
          </a:lstStyle>
          <a:p>
            <a:pPr eaLnBrk="1" hangingPunct="1">
              <a:spcBef>
                <a:spcPct val="50000"/>
              </a:spcBef>
            </a:pPr>
            <a:r>
              <a:rPr lang="de-CH" altLang="fr-FR" sz="1200" i="0"/>
              <a:t>6.5 %</a:t>
            </a:r>
            <a:endParaRPr lang="de-DE" altLang="fr-FR" sz="1200" i="0"/>
          </a:p>
        </p:txBody>
      </p:sp>
      <p:sp>
        <p:nvSpPr>
          <p:cNvPr id="253977" name="Text Box 25"/>
          <p:cNvSpPr txBox="1">
            <a:spLocks noChangeArrowheads="1"/>
          </p:cNvSpPr>
          <p:nvPr/>
        </p:nvSpPr>
        <p:spPr bwMode="auto">
          <a:xfrm>
            <a:off x="5330685" y="5408987"/>
            <a:ext cx="11223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Unicode MS" panose="020B0604020202020204" pitchFamily="34" charset="-128"/>
              </a:defRPr>
            </a:lvl1pPr>
            <a:lvl2pPr marL="742950" indent="-285750">
              <a:defRPr i="1">
                <a:solidFill>
                  <a:schemeClr val="tx1"/>
                </a:solidFill>
                <a:latin typeface="Arial Unicode MS" panose="020B0604020202020204" pitchFamily="34" charset="-128"/>
              </a:defRPr>
            </a:lvl2pPr>
            <a:lvl3pPr marL="1143000" indent="-228600">
              <a:defRPr i="1">
                <a:solidFill>
                  <a:schemeClr val="tx1"/>
                </a:solidFill>
                <a:latin typeface="Arial Unicode MS" panose="020B0604020202020204" pitchFamily="34" charset="-128"/>
              </a:defRPr>
            </a:lvl3pPr>
            <a:lvl4pPr marL="1600200" indent="-228600">
              <a:defRPr i="1">
                <a:solidFill>
                  <a:schemeClr val="tx1"/>
                </a:solidFill>
                <a:latin typeface="Arial Unicode MS" panose="020B0604020202020204" pitchFamily="34" charset="-128"/>
              </a:defRPr>
            </a:lvl4pPr>
            <a:lvl5pPr marL="2057400" indent="-228600">
              <a:defRPr i="1">
                <a:solidFill>
                  <a:schemeClr val="tx1"/>
                </a:solidFill>
                <a:latin typeface="Arial Unicode MS" panose="020B0604020202020204" pitchFamily="34" charset="-128"/>
              </a:defRPr>
            </a:lvl5pPr>
            <a:lvl6pPr marL="2514600" indent="-228600" eaLnBrk="0" fontAlgn="base" hangingPunct="0">
              <a:spcBef>
                <a:spcPct val="0"/>
              </a:spcBef>
              <a:spcAft>
                <a:spcPct val="0"/>
              </a:spcAft>
              <a:defRPr i="1">
                <a:solidFill>
                  <a:schemeClr val="tx1"/>
                </a:solidFill>
                <a:latin typeface="Arial Unicode MS" panose="020B0604020202020204" pitchFamily="34" charset="-128"/>
              </a:defRPr>
            </a:lvl6pPr>
            <a:lvl7pPr marL="2971800" indent="-228600" eaLnBrk="0" fontAlgn="base" hangingPunct="0">
              <a:spcBef>
                <a:spcPct val="0"/>
              </a:spcBef>
              <a:spcAft>
                <a:spcPct val="0"/>
              </a:spcAft>
              <a:defRPr i="1">
                <a:solidFill>
                  <a:schemeClr val="tx1"/>
                </a:solidFill>
                <a:latin typeface="Arial Unicode MS" panose="020B0604020202020204" pitchFamily="34" charset="-128"/>
              </a:defRPr>
            </a:lvl7pPr>
            <a:lvl8pPr marL="3429000" indent="-228600" eaLnBrk="0" fontAlgn="base" hangingPunct="0">
              <a:spcBef>
                <a:spcPct val="0"/>
              </a:spcBef>
              <a:spcAft>
                <a:spcPct val="0"/>
              </a:spcAft>
              <a:defRPr i="1">
                <a:solidFill>
                  <a:schemeClr val="tx1"/>
                </a:solidFill>
                <a:latin typeface="Arial Unicode MS" panose="020B0604020202020204" pitchFamily="34" charset="-128"/>
              </a:defRPr>
            </a:lvl8pPr>
            <a:lvl9pPr marL="3886200" indent="-228600" eaLnBrk="0" fontAlgn="base" hangingPunct="0">
              <a:spcBef>
                <a:spcPct val="0"/>
              </a:spcBef>
              <a:spcAft>
                <a:spcPct val="0"/>
              </a:spcAft>
              <a:defRPr i="1">
                <a:solidFill>
                  <a:schemeClr val="tx1"/>
                </a:solidFill>
                <a:latin typeface="Arial Unicode MS" panose="020B0604020202020204" pitchFamily="34" charset="-128"/>
              </a:defRPr>
            </a:lvl9pPr>
          </a:lstStyle>
          <a:p>
            <a:pPr eaLnBrk="1" hangingPunct="1">
              <a:spcBef>
                <a:spcPct val="50000"/>
              </a:spcBef>
            </a:pPr>
            <a:r>
              <a:rPr lang="de-CH" altLang="fr-FR" sz="1200" i="0"/>
              <a:t>0.5 %</a:t>
            </a:r>
            <a:endParaRPr lang="de-DE" altLang="fr-FR" sz="1200" i="0"/>
          </a:p>
        </p:txBody>
      </p:sp>
      <p:sp>
        <p:nvSpPr>
          <p:cNvPr id="253978" name="Text Box 26"/>
          <p:cNvSpPr txBox="1">
            <a:spLocks noChangeArrowheads="1"/>
          </p:cNvSpPr>
          <p:nvPr/>
        </p:nvSpPr>
        <p:spPr bwMode="auto">
          <a:xfrm>
            <a:off x="6438760" y="5407400"/>
            <a:ext cx="11223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Unicode MS" panose="020B0604020202020204" pitchFamily="34" charset="-128"/>
              </a:defRPr>
            </a:lvl1pPr>
            <a:lvl2pPr marL="742950" indent="-285750">
              <a:defRPr i="1">
                <a:solidFill>
                  <a:schemeClr val="tx1"/>
                </a:solidFill>
                <a:latin typeface="Arial Unicode MS" panose="020B0604020202020204" pitchFamily="34" charset="-128"/>
              </a:defRPr>
            </a:lvl2pPr>
            <a:lvl3pPr marL="1143000" indent="-228600">
              <a:defRPr i="1">
                <a:solidFill>
                  <a:schemeClr val="tx1"/>
                </a:solidFill>
                <a:latin typeface="Arial Unicode MS" panose="020B0604020202020204" pitchFamily="34" charset="-128"/>
              </a:defRPr>
            </a:lvl3pPr>
            <a:lvl4pPr marL="1600200" indent="-228600">
              <a:defRPr i="1">
                <a:solidFill>
                  <a:schemeClr val="tx1"/>
                </a:solidFill>
                <a:latin typeface="Arial Unicode MS" panose="020B0604020202020204" pitchFamily="34" charset="-128"/>
              </a:defRPr>
            </a:lvl4pPr>
            <a:lvl5pPr marL="2057400" indent="-228600">
              <a:defRPr i="1">
                <a:solidFill>
                  <a:schemeClr val="tx1"/>
                </a:solidFill>
                <a:latin typeface="Arial Unicode MS" panose="020B0604020202020204" pitchFamily="34" charset="-128"/>
              </a:defRPr>
            </a:lvl5pPr>
            <a:lvl6pPr marL="2514600" indent="-228600" eaLnBrk="0" fontAlgn="base" hangingPunct="0">
              <a:spcBef>
                <a:spcPct val="0"/>
              </a:spcBef>
              <a:spcAft>
                <a:spcPct val="0"/>
              </a:spcAft>
              <a:defRPr i="1">
                <a:solidFill>
                  <a:schemeClr val="tx1"/>
                </a:solidFill>
                <a:latin typeface="Arial Unicode MS" panose="020B0604020202020204" pitchFamily="34" charset="-128"/>
              </a:defRPr>
            </a:lvl6pPr>
            <a:lvl7pPr marL="2971800" indent="-228600" eaLnBrk="0" fontAlgn="base" hangingPunct="0">
              <a:spcBef>
                <a:spcPct val="0"/>
              </a:spcBef>
              <a:spcAft>
                <a:spcPct val="0"/>
              </a:spcAft>
              <a:defRPr i="1">
                <a:solidFill>
                  <a:schemeClr val="tx1"/>
                </a:solidFill>
                <a:latin typeface="Arial Unicode MS" panose="020B0604020202020204" pitchFamily="34" charset="-128"/>
              </a:defRPr>
            </a:lvl7pPr>
            <a:lvl8pPr marL="3429000" indent="-228600" eaLnBrk="0" fontAlgn="base" hangingPunct="0">
              <a:spcBef>
                <a:spcPct val="0"/>
              </a:spcBef>
              <a:spcAft>
                <a:spcPct val="0"/>
              </a:spcAft>
              <a:defRPr i="1">
                <a:solidFill>
                  <a:schemeClr val="tx1"/>
                </a:solidFill>
                <a:latin typeface="Arial Unicode MS" panose="020B0604020202020204" pitchFamily="34" charset="-128"/>
              </a:defRPr>
            </a:lvl8pPr>
            <a:lvl9pPr marL="3886200" indent="-228600" eaLnBrk="0" fontAlgn="base" hangingPunct="0">
              <a:spcBef>
                <a:spcPct val="0"/>
              </a:spcBef>
              <a:spcAft>
                <a:spcPct val="0"/>
              </a:spcAft>
              <a:defRPr i="1">
                <a:solidFill>
                  <a:schemeClr val="tx1"/>
                </a:solidFill>
                <a:latin typeface="Arial Unicode MS" panose="020B0604020202020204" pitchFamily="34" charset="-128"/>
              </a:defRPr>
            </a:lvl9pPr>
          </a:lstStyle>
          <a:p>
            <a:pPr eaLnBrk="1" hangingPunct="1">
              <a:spcBef>
                <a:spcPct val="50000"/>
              </a:spcBef>
            </a:pPr>
            <a:r>
              <a:rPr lang="de-CH" altLang="fr-FR" sz="1200" i="0"/>
              <a:t>9.0 %</a:t>
            </a:r>
            <a:endParaRPr lang="de-DE" altLang="fr-FR" sz="1200" i="0"/>
          </a:p>
        </p:txBody>
      </p:sp>
    </p:spTree>
    <p:extLst>
      <p:ext uri="{BB962C8B-B14F-4D97-AF65-F5344CB8AC3E}">
        <p14:creationId xmlns:p14="http://schemas.microsoft.com/office/powerpoint/2010/main" val="16980137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3974"/>
                                        </p:tgtEl>
                                        <p:attrNameLst>
                                          <p:attrName>style.visibility</p:attrName>
                                        </p:attrNameLst>
                                      </p:cBhvr>
                                      <p:to>
                                        <p:strVal val="visible"/>
                                      </p:to>
                                    </p:set>
                                    <p:anim calcmode="lin" valueType="num">
                                      <p:cBhvr additive="base">
                                        <p:cTn id="7" dur="500" fill="hold"/>
                                        <p:tgtEl>
                                          <p:spTgt spid="253974"/>
                                        </p:tgtEl>
                                        <p:attrNameLst>
                                          <p:attrName>ppt_x</p:attrName>
                                        </p:attrNameLst>
                                      </p:cBhvr>
                                      <p:tavLst>
                                        <p:tav tm="0">
                                          <p:val>
                                            <p:strVal val="#ppt_x"/>
                                          </p:val>
                                        </p:tav>
                                        <p:tav tm="100000">
                                          <p:val>
                                            <p:strVal val="#ppt_x"/>
                                          </p:val>
                                        </p:tav>
                                      </p:tavLst>
                                    </p:anim>
                                    <p:anim calcmode="lin" valueType="num">
                                      <p:cBhvr additive="base">
                                        <p:cTn id="8" dur="500" fill="hold"/>
                                        <p:tgtEl>
                                          <p:spTgt spid="25397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3975"/>
                                        </p:tgtEl>
                                        <p:attrNameLst>
                                          <p:attrName>style.visibility</p:attrName>
                                        </p:attrNameLst>
                                      </p:cBhvr>
                                      <p:to>
                                        <p:strVal val="visible"/>
                                      </p:to>
                                    </p:set>
                                    <p:anim calcmode="lin" valueType="num">
                                      <p:cBhvr additive="base">
                                        <p:cTn id="11" dur="500" fill="hold"/>
                                        <p:tgtEl>
                                          <p:spTgt spid="253975"/>
                                        </p:tgtEl>
                                        <p:attrNameLst>
                                          <p:attrName>ppt_x</p:attrName>
                                        </p:attrNameLst>
                                      </p:cBhvr>
                                      <p:tavLst>
                                        <p:tav tm="0">
                                          <p:val>
                                            <p:strVal val="#ppt_x"/>
                                          </p:val>
                                        </p:tav>
                                        <p:tav tm="100000">
                                          <p:val>
                                            <p:strVal val="#ppt_x"/>
                                          </p:val>
                                        </p:tav>
                                      </p:tavLst>
                                    </p:anim>
                                    <p:anim calcmode="lin" valueType="num">
                                      <p:cBhvr additive="base">
                                        <p:cTn id="12" dur="500" fill="hold"/>
                                        <p:tgtEl>
                                          <p:spTgt spid="25397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3976"/>
                                        </p:tgtEl>
                                        <p:attrNameLst>
                                          <p:attrName>style.visibility</p:attrName>
                                        </p:attrNameLst>
                                      </p:cBhvr>
                                      <p:to>
                                        <p:strVal val="visible"/>
                                      </p:to>
                                    </p:set>
                                    <p:anim calcmode="lin" valueType="num">
                                      <p:cBhvr additive="base">
                                        <p:cTn id="15" dur="500" fill="hold"/>
                                        <p:tgtEl>
                                          <p:spTgt spid="253976"/>
                                        </p:tgtEl>
                                        <p:attrNameLst>
                                          <p:attrName>ppt_x</p:attrName>
                                        </p:attrNameLst>
                                      </p:cBhvr>
                                      <p:tavLst>
                                        <p:tav tm="0">
                                          <p:val>
                                            <p:strVal val="#ppt_x"/>
                                          </p:val>
                                        </p:tav>
                                        <p:tav tm="100000">
                                          <p:val>
                                            <p:strVal val="#ppt_x"/>
                                          </p:val>
                                        </p:tav>
                                      </p:tavLst>
                                    </p:anim>
                                    <p:anim calcmode="lin" valueType="num">
                                      <p:cBhvr additive="base">
                                        <p:cTn id="16" dur="500" fill="hold"/>
                                        <p:tgtEl>
                                          <p:spTgt spid="25397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53977"/>
                                        </p:tgtEl>
                                        <p:attrNameLst>
                                          <p:attrName>style.visibility</p:attrName>
                                        </p:attrNameLst>
                                      </p:cBhvr>
                                      <p:to>
                                        <p:strVal val="visible"/>
                                      </p:to>
                                    </p:set>
                                    <p:anim calcmode="lin" valueType="num">
                                      <p:cBhvr additive="base">
                                        <p:cTn id="19" dur="500" fill="hold"/>
                                        <p:tgtEl>
                                          <p:spTgt spid="253977"/>
                                        </p:tgtEl>
                                        <p:attrNameLst>
                                          <p:attrName>ppt_x</p:attrName>
                                        </p:attrNameLst>
                                      </p:cBhvr>
                                      <p:tavLst>
                                        <p:tav tm="0">
                                          <p:val>
                                            <p:strVal val="#ppt_x"/>
                                          </p:val>
                                        </p:tav>
                                        <p:tav tm="100000">
                                          <p:val>
                                            <p:strVal val="#ppt_x"/>
                                          </p:val>
                                        </p:tav>
                                      </p:tavLst>
                                    </p:anim>
                                    <p:anim calcmode="lin" valueType="num">
                                      <p:cBhvr additive="base">
                                        <p:cTn id="20" dur="500" fill="hold"/>
                                        <p:tgtEl>
                                          <p:spTgt spid="25397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53978"/>
                                        </p:tgtEl>
                                        <p:attrNameLst>
                                          <p:attrName>style.visibility</p:attrName>
                                        </p:attrNameLst>
                                      </p:cBhvr>
                                      <p:to>
                                        <p:strVal val="visible"/>
                                      </p:to>
                                    </p:set>
                                    <p:anim calcmode="lin" valueType="num">
                                      <p:cBhvr additive="base">
                                        <p:cTn id="23" dur="500" fill="hold"/>
                                        <p:tgtEl>
                                          <p:spTgt spid="253978"/>
                                        </p:tgtEl>
                                        <p:attrNameLst>
                                          <p:attrName>ppt_x</p:attrName>
                                        </p:attrNameLst>
                                      </p:cBhvr>
                                      <p:tavLst>
                                        <p:tav tm="0">
                                          <p:val>
                                            <p:strVal val="#ppt_x"/>
                                          </p:val>
                                        </p:tav>
                                        <p:tav tm="100000">
                                          <p:val>
                                            <p:strVal val="#ppt_x"/>
                                          </p:val>
                                        </p:tav>
                                      </p:tavLst>
                                    </p:anim>
                                    <p:anim calcmode="lin" valueType="num">
                                      <p:cBhvr additive="base">
                                        <p:cTn id="24" dur="500" fill="hold"/>
                                        <p:tgtEl>
                                          <p:spTgt spid="2539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74" grpId="0"/>
      <p:bldP spid="253975" grpId="0"/>
      <p:bldP spid="253976" grpId="0"/>
      <p:bldP spid="253977" grpId="0"/>
      <p:bldP spid="25397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title"/>
          </p:nvPr>
        </p:nvSpPr>
        <p:spPr bwMode="auto">
          <a:xfrm>
            <a:off x="457200" y="5588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DE" altLang="de-DE" sz="2000" smtClean="0"/>
              <a:t>Durchschnittliche Ja-Stimmenanteile (alle eidgenössischen Volksabstimmungen zwischen 1872 und 2000)</a:t>
            </a:r>
            <a:br>
              <a:rPr lang="de-DE" altLang="de-DE" sz="2000" smtClean="0"/>
            </a:br>
            <a:endParaRPr lang="de-DE" altLang="de-DE" sz="2000" smtClean="0"/>
          </a:p>
        </p:txBody>
      </p:sp>
      <p:pic>
        <p:nvPicPr>
          <p:cNvPr id="353283"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58763" y="1555750"/>
            <a:ext cx="8559800"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813790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bwMode="auto">
          <a:xfrm>
            <a:off x="438150" y="260648"/>
            <a:ext cx="8229600" cy="846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DE" altLang="de-DE" sz="2000" dirty="0" smtClean="0"/>
              <a:t>Abweichung vom gesamtschweizerischen Mittelwert nach Kantonen. (alle eidgenössischen Volksabstimmungen zwischen 1872 und 2000)</a:t>
            </a:r>
            <a:r>
              <a:rPr lang="de-DE" altLang="de-DE" sz="2400" dirty="0" smtClean="0"/>
              <a:t/>
            </a:r>
            <a:br>
              <a:rPr lang="de-DE" altLang="de-DE" sz="2400" dirty="0" smtClean="0"/>
            </a:br>
            <a:endParaRPr lang="de-DE" altLang="de-DE" sz="2400" dirty="0" smtClean="0"/>
          </a:p>
        </p:txBody>
      </p:sp>
      <p:pic>
        <p:nvPicPr>
          <p:cNvPr id="355331"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33388" y="1556792"/>
            <a:ext cx="8234362" cy="4306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158050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Grp="1" noChangeArrowheads="1"/>
          </p:cNvSpPr>
          <p:nvPr>
            <p:ph type="title"/>
          </p:nvPr>
        </p:nvSpPr>
        <p:spPr bwMode="auto">
          <a:xfrm>
            <a:off x="481013" y="606425"/>
            <a:ext cx="8229600" cy="952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DE" altLang="de-DE" sz="2400" smtClean="0"/>
              <a:t>Abweichung vom gesamtschweizerischen Resultat nach Kantonen und Art der Vorlage</a:t>
            </a:r>
          </a:p>
        </p:txBody>
      </p:sp>
      <p:pic>
        <p:nvPicPr>
          <p:cNvPr id="357379"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1595438"/>
            <a:ext cx="9144000" cy="4481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480424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p:cNvSpPr>
            <a:spLocks noGrp="1" noChangeArrowheads="1"/>
          </p:cNvSpPr>
          <p:nvPr>
            <p:ph type="title"/>
          </p:nvPr>
        </p:nvSpPr>
        <p:spPr bwMode="auto">
          <a:xfrm>
            <a:off x="457200" y="260648"/>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fr-FR" altLang="de-DE" sz="2400" dirty="0" err="1" smtClean="0"/>
              <a:t>Aggregatsdatenanalysen</a:t>
            </a:r>
            <a:r>
              <a:rPr lang="fr-FR" altLang="de-DE" sz="2400" dirty="0" smtClean="0"/>
              <a:t> - BFS</a:t>
            </a:r>
          </a:p>
        </p:txBody>
      </p:sp>
      <p:sp>
        <p:nvSpPr>
          <p:cNvPr id="36147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endParaRPr lang="de-DE" altLang="de-DE" smtClean="0"/>
          </a:p>
        </p:txBody>
      </p:sp>
      <p:pic>
        <p:nvPicPr>
          <p:cNvPr id="3614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980728"/>
            <a:ext cx="6696075" cy="50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03761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260350"/>
            <a:ext cx="6135688" cy="614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3523" name="Line 4"/>
          <p:cNvSpPr>
            <a:spLocks noChangeShapeType="1"/>
          </p:cNvSpPr>
          <p:nvPr/>
        </p:nvSpPr>
        <p:spPr bwMode="auto">
          <a:xfrm flipH="1">
            <a:off x="0" y="762000"/>
            <a:ext cx="15367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363524" name="Text Box 5"/>
          <p:cNvSpPr txBox="1">
            <a:spLocks noChangeArrowheads="1"/>
          </p:cNvSpPr>
          <p:nvPr/>
        </p:nvSpPr>
        <p:spPr bwMode="auto">
          <a:xfrm>
            <a:off x="250825" y="5445125"/>
            <a:ext cx="165735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Unicode MS" panose="020B0604020202020204" pitchFamily="34" charset="-128"/>
              </a:defRPr>
            </a:lvl1pPr>
            <a:lvl2pPr marL="742950" indent="-285750">
              <a:defRPr i="1">
                <a:solidFill>
                  <a:schemeClr val="tx1"/>
                </a:solidFill>
                <a:latin typeface="Arial Unicode MS" panose="020B0604020202020204" pitchFamily="34" charset="-128"/>
              </a:defRPr>
            </a:lvl2pPr>
            <a:lvl3pPr marL="1143000" indent="-228600">
              <a:defRPr i="1">
                <a:solidFill>
                  <a:schemeClr val="tx1"/>
                </a:solidFill>
                <a:latin typeface="Arial Unicode MS" panose="020B0604020202020204" pitchFamily="34" charset="-128"/>
              </a:defRPr>
            </a:lvl3pPr>
            <a:lvl4pPr marL="1600200" indent="-228600">
              <a:defRPr i="1">
                <a:solidFill>
                  <a:schemeClr val="tx1"/>
                </a:solidFill>
                <a:latin typeface="Arial Unicode MS" panose="020B0604020202020204" pitchFamily="34" charset="-128"/>
              </a:defRPr>
            </a:lvl4pPr>
            <a:lvl5pPr marL="2057400" indent="-228600">
              <a:defRPr i="1">
                <a:solidFill>
                  <a:schemeClr val="tx1"/>
                </a:solidFill>
                <a:latin typeface="Arial Unicode MS" panose="020B0604020202020204" pitchFamily="34" charset="-128"/>
              </a:defRPr>
            </a:lvl5pPr>
            <a:lvl6pPr marL="2514600" indent="-228600" eaLnBrk="0" fontAlgn="base" hangingPunct="0">
              <a:spcBef>
                <a:spcPct val="0"/>
              </a:spcBef>
              <a:spcAft>
                <a:spcPct val="0"/>
              </a:spcAft>
              <a:defRPr i="1">
                <a:solidFill>
                  <a:schemeClr val="tx1"/>
                </a:solidFill>
                <a:latin typeface="Arial Unicode MS" panose="020B0604020202020204" pitchFamily="34" charset="-128"/>
              </a:defRPr>
            </a:lvl6pPr>
            <a:lvl7pPr marL="2971800" indent="-228600" eaLnBrk="0" fontAlgn="base" hangingPunct="0">
              <a:spcBef>
                <a:spcPct val="0"/>
              </a:spcBef>
              <a:spcAft>
                <a:spcPct val="0"/>
              </a:spcAft>
              <a:defRPr i="1">
                <a:solidFill>
                  <a:schemeClr val="tx1"/>
                </a:solidFill>
                <a:latin typeface="Arial Unicode MS" panose="020B0604020202020204" pitchFamily="34" charset="-128"/>
              </a:defRPr>
            </a:lvl7pPr>
            <a:lvl8pPr marL="3429000" indent="-228600" eaLnBrk="0" fontAlgn="base" hangingPunct="0">
              <a:spcBef>
                <a:spcPct val="0"/>
              </a:spcBef>
              <a:spcAft>
                <a:spcPct val="0"/>
              </a:spcAft>
              <a:defRPr i="1">
                <a:solidFill>
                  <a:schemeClr val="tx1"/>
                </a:solidFill>
                <a:latin typeface="Arial Unicode MS" panose="020B0604020202020204" pitchFamily="34" charset="-128"/>
              </a:defRPr>
            </a:lvl8pPr>
            <a:lvl9pPr marL="3886200" indent="-228600" eaLnBrk="0" fontAlgn="base" hangingPunct="0">
              <a:spcBef>
                <a:spcPct val="0"/>
              </a:spcBef>
              <a:spcAft>
                <a:spcPct val="0"/>
              </a:spcAft>
              <a:defRPr i="1">
                <a:solidFill>
                  <a:schemeClr val="tx1"/>
                </a:solidFill>
                <a:latin typeface="Arial Unicode MS" panose="020B0604020202020204" pitchFamily="34" charset="-128"/>
              </a:defRPr>
            </a:lvl9pPr>
          </a:lstStyle>
          <a:p>
            <a:pPr>
              <a:spcBef>
                <a:spcPct val="50000"/>
              </a:spcBef>
            </a:pPr>
            <a:r>
              <a:rPr lang="de-CH" altLang="de-DE" sz="1400">
                <a:latin typeface="Arial" panose="020B0604020202020204" pitchFamily="34" charset="0"/>
              </a:rPr>
              <a:t>Source: Michael Hermann, Heiri Leutholt, sotomo</a:t>
            </a:r>
            <a:endParaRPr lang="de-DE" altLang="de-DE" sz="1400">
              <a:latin typeface="Arial" panose="020B0604020202020204" pitchFamily="34" charset="0"/>
            </a:endParaRPr>
          </a:p>
        </p:txBody>
      </p:sp>
    </p:spTree>
    <p:extLst>
      <p:ext uri="{BB962C8B-B14F-4D97-AF65-F5344CB8AC3E}">
        <p14:creationId xmlns:p14="http://schemas.microsoft.com/office/powerpoint/2010/main" val="423937432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9613" y="600075"/>
            <a:ext cx="4205287"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5571" name="Textfeld 2"/>
          <p:cNvSpPr txBox="1">
            <a:spLocks noChangeArrowheads="1"/>
          </p:cNvSpPr>
          <p:nvPr/>
        </p:nvSpPr>
        <p:spPr bwMode="auto">
          <a:xfrm rot="-5400000">
            <a:off x="-569912" y="2998787"/>
            <a:ext cx="37861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Unicode MS" panose="020B0604020202020204" pitchFamily="34" charset="-128"/>
              </a:defRPr>
            </a:lvl1pPr>
            <a:lvl2pPr marL="742950" indent="-285750">
              <a:defRPr i="1">
                <a:solidFill>
                  <a:schemeClr val="tx1"/>
                </a:solidFill>
                <a:latin typeface="Arial Unicode MS" panose="020B0604020202020204" pitchFamily="34" charset="-128"/>
              </a:defRPr>
            </a:lvl2pPr>
            <a:lvl3pPr marL="1143000" indent="-228600">
              <a:defRPr i="1">
                <a:solidFill>
                  <a:schemeClr val="tx1"/>
                </a:solidFill>
                <a:latin typeface="Arial Unicode MS" panose="020B0604020202020204" pitchFamily="34" charset="-128"/>
              </a:defRPr>
            </a:lvl3pPr>
            <a:lvl4pPr marL="1600200" indent="-228600">
              <a:defRPr i="1">
                <a:solidFill>
                  <a:schemeClr val="tx1"/>
                </a:solidFill>
                <a:latin typeface="Arial Unicode MS" panose="020B0604020202020204" pitchFamily="34" charset="-128"/>
              </a:defRPr>
            </a:lvl4pPr>
            <a:lvl5pPr marL="2057400" indent="-228600">
              <a:defRPr i="1">
                <a:solidFill>
                  <a:schemeClr val="tx1"/>
                </a:solidFill>
                <a:latin typeface="Arial Unicode MS" panose="020B0604020202020204" pitchFamily="34" charset="-128"/>
              </a:defRPr>
            </a:lvl5pPr>
            <a:lvl6pPr marL="2514600" indent="-228600" eaLnBrk="0" fontAlgn="base" hangingPunct="0">
              <a:spcBef>
                <a:spcPct val="0"/>
              </a:spcBef>
              <a:spcAft>
                <a:spcPct val="0"/>
              </a:spcAft>
              <a:defRPr i="1">
                <a:solidFill>
                  <a:schemeClr val="tx1"/>
                </a:solidFill>
                <a:latin typeface="Arial Unicode MS" panose="020B0604020202020204" pitchFamily="34" charset="-128"/>
              </a:defRPr>
            </a:lvl6pPr>
            <a:lvl7pPr marL="2971800" indent="-228600" eaLnBrk="0" fontAlgn="base" hangingPunct="0">
              <a:spcBef>
                <a:spcPct val="0"/>
              </a:spcBef>
              <a:spcAft>
                <a:spcPct val="0"/>
              </a:spcAft>
              <a:defRPr i="1">
                <a:solidFill>
                  <a:schemeClr val="tx1"/>
                </a:solidFill>
                <a:latin typeface="Arial Unicode MS" panose="020B0604020202020204" pitchFamily="34" charset="-128"/>
              </a:defRPr>
            </a:lvl7pPr>
            <a:lvl8pPr marL="3429000" indent="-228600" eaLnBrk="0" fontAlgn="base" hangingPunct="0">
              <a:spcBef>
                <a:spcPct val="0"/>
              </a:spcBef>
              <a:spcAft>
                <a:spcPct val="0"/>
              </a:spcAft>
              <a:defRPr i="1">
                <a:solidFill>
                  <a:schemeClr val="tx1"/>
                </a:solidFill>
                <a:latin typeface="Arial Unicode MS" panose="020B0604020202020204" pitchFamily="34" charset="-128"/>
              </a:defRPr>
            </a:lvl8pPr>
            <a:lvl9pPr marL="3886200" indent="-228600" eaLnBrk="0" fontAlgn="base" hangingPunct="0">
              <a:spcBef>
                <a:spcPct val="0"/>
              </a:spcBef>
              <a:spcAft>
                <a:spcPct val="0"/>
              </a:spcAft>
              <a:defRPr i="1">
                <a:solidFill>
                  <a:schemeClr val="tx1"/>
                </a:solidFill>
                <a:latin typeface="Arial Unicode MS" panose="020B0604020202020204" pitchFamily="34" charset="-128"/>
              </a:defRPr>
            </a:lvl9pPr>
          </a:lstStyle>
          <a:p>
            <a:r>
              <a:rPr lang="de-CH" altLang="de-DE">
                <a:latin typeface="Arial Narrow" panose="020B0606020202030204" pitchFamily="34" charset="0"/>
              </a:rPr>
              <a:t>Linder/Zürcher/Bolliger (2008). Gespaltene Schweiz – geeinte Schweiz</a:t>
            </a:r>
          </a:p>
        </p:txBody>
      </p:sp>
    </p:spTree>
    <p:extLst>
      <p:ext uri="{BB962C8B-B14F-4D97-AF65-F5344CB8AC3E}">
        <p14:creationId xmlns:p14="http://schemas.microsoft.com/office/powerpoint/2010/main" val="332066791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8600" y="33327"/>
            <a:ext cx="8686800" cy="990600"/>
          </a:xfrm>
        </p:spPr>
        <p:txBody>
          <a:bodyPr/>
          <a:lstStyle/>
          <a:p>
            <a:r>
              <a:rPr lang="de-CH" dirty="0" smtClean="0"/>
              <a:t>Inhalt</a:t>
            </a:r>
            <a:endParaRPr lang="de-CH" dirty="0"/>
          </a:p>
        </p:txBody>
      </p:sp>
      <p:sp>
        <p:nvSpPr>
          <p:cNvPr id="3" name="Inhaltsplatzhalter 2"/>
          <p:cNvSpPr>
            <a:spLocks noGrp="1"/>
          </p:cNvSpPr>
          <p:nvPr>
            <p:ph idx="1"/>
          </p:nvPr>
        </p:nvSpPr>
        <p:spPr>
          <a:xfrm>
            <a:off x="323528" y="1124744"/>
            <a:ext cx="8686800" cy="4015052"/>
          </a:xfrm>
        </p:spPr>
        <p:txBody>
          <a:bodyPr/>
          <a:lstStyle/>
          <a:p>
            <a:pPr marL="0" indent="0">
              <a:buNone/>
            </a:pPr>
            <a:r>
              <a:rPr lang="de-CH" sz="2000" dirty="0" smtClean="0"/>
              <a:t>Teil I</a:t>
            </a:r>
            <a:endParaRPr lang="de-CH" sz="2000" dirty="0"/>
          </a:p>
          <a:p>
            <a:r>
              <a:rPr lang="de-CH" sz="2000" dirty="0" smtClean="0"/>
              <a:t>Was muss man über die Schweiz wissen, um die direkte Demokratie zu verstehen?</a:t>
            </a:r>
          </a:p>
          <a:p>
            <a:r>
              <a:rPr lang="de-CH" sz="2000" dirty="0" smtClean="0"/>
              <a:t>Wie ist die direkte Demokratie in der Schweiz entstanden?</a:t>
            </a:r>
          </a:p>
          <a:p>
            <a:r>
              <a:rPr lang="de-CH" sz="2000" dirty="0" smtClean="0"/>
              <a:t>Was beinhaltet die direkte Demokratie genau?</a:t>
            </a:r>
          </a:p>
          <a:p>
            <a:pPr marL="0" indent="0">
              <a:buNone/>
            </a:pPr>
            <a:endParaRPr lang="de-CH" sz="2000" dirty="0" smtClean="0"/>
          </a:p>
          <a:p>
            <a:pPr marL="0" indent="0">
              <a:buNone/>
            </a:pPr>
            <a:r>
              <a:rPr lang="de-CH" sz="2000" dirty="0" smtClean="0"/>
              <a:t>Teil II</a:t>
            </a:r>
          </a:p>
          <a:p>
            <a:r>
              <a:rPr lang="de-CH" sz="2000" dirty="0" smtClean="0"/>
              <a:t>Funktionen der direkten Demokratie</a:t>
            </a:r>
          </a:p>
          <a:p>
            <a:r>
              <a:rPr lang="de-CH" sz="2000" dirty="0" smtClean="0"/>
              <a:t>Anwendung</a:t>
            </a:r>
          </a:p>
          <a:p>
            <a:r>
              <a:rPr lang="de-CH" sz="2000" dirty="0" smtClean="0"/>
              <a:t>Ausgewählte Beispiele</a:t>
            </a:r>
          </a:p>
          <a:p>
            <a:r>
              <a:rPr lang="de-CH" sz="2000" b="1" dirty="0" smtClean="0">
                <a:solidFill>
                  <a:srgbClr val="C00000"/>
                </a:solidFill>
              </a:rPr>
              <a:t>Probleme</a:t>
            </a:r>
          </a:p>
          <a:p>
            <a:endParaRPr lang="de-CH" dirty="0" smtClean="0"/>
          </a:p>
          <a:p>
            <a:endParaRPr lang="de-CH" dirty="0"/>
          </a:p>
        </p:txBody>
      </p:sp>
      <p:sp>
        <p:nvSpPr>
          <p:cNvPr id="4" name="Foliennummernplatzhalter 3"/>
          <p:cNvSpPr>
            <a:spLocks noGrp="1"/>
          </p:cNvSpPr>
          <p:nvPr>
            <p:ph type="sldNum" sz="quarter" idx="11"/>
          </p:nvPr>
        </p:nvSpPr>
        <p:spPr/>
        <p:txBody>
          <a:bodyPr/>
          <a:lstStyle/>
          <a:p>
            <a:pPr>
              <a:defRPr/>
            </a:pPr>
            <a:r>
              <a:rPr lang="fr-FR" smtClean="0"/>
              <a:t>| </a:t>
            </a:r>
            <a:r>
              <a:rPr lang="fr-FR" smtClean="0">
                <a:solidFill>
                  <a:schemeClr val="bg2"/>
                </a:solidFill>
              </a:rPr>
              <a:t>Diapositive </a:t>
            </a:r>
            <a:fld id="{BD5916F8-1878-4F70-BC71-CACDD71767FB}" type="slidenum">
              <a:rPr lang="fr-FR" smtClean="0">
                <a:solidFill>
                  <a:schemeClr val="bg2"/>
                </a:solidFill>
              </a:rPr>
              <a:pPr>
                <a:defRPr/>
              </a:pPr>
              <a:t>76</a:t>
            </a:fld>
            <a:r>
              <a:rPr lang="fr-FR" smtClean="0">
                <a:solidFill>
                  <a:schemeClr val="bg2"/>
                </a:solidFill>
              </a:rPr>
              <a:t> </a:t>
            </a:r>
            <a:r>
              <a:rPr lang="fr-FR" smtClean="0"/>
              <a:t>|</a:t>
            </a:r>
            <a:endParaRPr lang="fr-FR"/>
          </a:p>
        </p:txBody>
      </p:sp>
    </p:spTree>
    <p:extLst>
      <p:ext uri="{BB962C8B-B14F-4D97-AF65-F5344CB8AC3E}">
        <p14:creationId xmlns:p14="http://schemas.microsoft.com/office/powerpoint/2010/main" val="81895458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Grp="1" noChangeArrowheads="1"/>
          </p:cNvSpPr>
          <p:nvPr>
            <p:ph type="title"/>
          </p:nvPr>
        </p:nvSpPr>
        <p:spPr bwMode="auto">
          <a:xfrm>
            <a:off x="457200" y="608013"/>
            <a:ext cx="8229600" cy="809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CH" altLang="de-DE" sz="2800" smtClean="0"/>
              <a:t>Kritik</a:t>
            </a:r>
            <a:r>
              <a:rPr lang="de-CH" altLang="de-DE" smtClean="0"/>
              <a:t> </a:t>
            </a:r>
            <a:endParaRPr lang="de-DE" altLang="de-DE" smtClean="0"/>
          </a:p>
        </p:txBody>
      </p:sp>
      <p:sp>
        <p:nvSpPr>
          <p:cNvPr id="332803" name="Rectangle 3"/>
          <p:cNvSpPr>
            <a:spLocks noGrp="1" noChangeArrowheads="1"/>
          </p:cNvSpPr>
          <p:nvPr>
            <p:ph type="body" idx="1"/>
          </p:nvPr>
        </p:nvSpPr>
        <p:spPr bwMode="auto">
          <a:xfrm>
            <a:off x="228600" y="1425304"/>
            <a:ext cx="8686800" cy="434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CH" altLang="de-DE" sz="2400" smtClean="0"/>
              <a:t>Mehrheitsdemokratisches Instrument mit Potential zur Tyrannei</a:t>
            </a:r>
          </a:p>
          <a:p>
            <a:pPr eaLnBrk="1" hangingPunct="1"/>
            <a:endParaRPr lang="de-CH" altLang="de-DE" sz="2400" smtClean="0"/>
          </a:p>
          <a:p>
            <a:pPr eaLnBrk="1" hangingPunct="1"/>
            <a:r>
              <a:rPr lang="de-CH" altLang="de-DE" sz="2400" smtClean="0"/>
              <a:t>Verletzbar durch „interests“ und „passions“</a:t>
            </a:r>
          </a:p>
          <a:p>
            <a:pPr eaLnBrk="1" hangingPunct="1"/>
            <a:endParaRPr lang="de-CH" altLang="de-DE" sz="2400" smtClean="0"/>
          </a:p>
          <a:p>
            <a:pPr eaLnBrk="1" hangingPunct="1"/>
            <a:r>
              <a:rPr lang="de-CH" altLang="de-DE" sz="2400" smtClean="0"/>
              <a:t>Startvorteil von Partizipationswilligen und -fähigen</a:t>
            </a:r>
            <a:endParaRPr lang="de-DE" altLang="de-DE" sz="2400" smtClean="0"/>
          </a:p>
        </p:txBody>
      </p:sp>
      <p:sp>
        <p:nvSpPr>
          <p:cNvPr id="332804" name="Text Box 4"/>
          <p:cNvSpPr txBox="1">
            <a:spLocks noChangeArrowheads="1"/>
          </p:cNvSpPr>
          <p:nvPr/>
        </p:nvSpPr>
        <p:spPr bwMode="auto">
          <a:xfrm>
            <a:off x="2123728" y="5399372"/>
            <a:ext cx="66817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Unicode MS" panose="020B0604020202020204" pitchFamily="34" charset="-128"/>
              </a:defRPr>
            </a:lvl1pPr>
            <a:lvl2pPr marL="742950" indent="-285750">
              <a:defRPr i="1">
                <a:solidFill>
                  <a:schemeClr val="tx1"/>
                </a:solidFill>
                <a:latin typeface="Arial Unicode MS" panose="020B0604020202020204" pitchFamily="34" charset="-128"/>
              </a:defRPr>
            </a:lvl2pPr>
            <a:lvl3pPr marL="1143000" indent="-228600">
              <a:defRPr i="1">
                <a:solidFill>
                  <a:schemeClr val="tx1"/>
                </a:solidFill>
                <a:latin typeface="Arial Unicode MS" panose="020B0604020202020204" pitchFamily="34" charset="-128"/>
              </a:defRPr>
            </a:lvl3pPr>
            <a:lvl4pPr marL="1600200" indent="-228600">
              <a:defRPr i="1">
                <a:solidFill>
                  <a:schemeClr val="tx1"/>
                </a:solidFill>
                <a:latin typeface="Arial Unicode MS" panose="020B0604020202020204" pitchFamily="34" charset="-128"/>
              </a:defRPr>
            </a:lvl4pPr>
            <a:lvl5pPr marL="2057400" indent="-228600">
              <a:defRPr i="1">
                <a:solidFill>
                  <a:schemeClr val="tx1"/>
                </a:solidFill>
                <a:latin typeface="Arial Unicode MS" panose="020B0604020202020204" pitchFamily="34" charset="-128"/>
              </a:defRPr>
            </a:lvl5pPr>
            <a:lvl6pPr marL="2514600" indent="-228600" eaLnBrk="0" fontAlgn="base" hangingPunct="0">
              <a:spcBef>
                <a:spcPct val="0"/>
              </a:spcBef>
              <a:spcAft>
                <a:spcPct val="0"/>
              </a:spcAft>
              <a:defRPr i="1">
                <a:solidFill>
                  <a:schemeClr val="tx1"/>
                </a:solidFill>
                <a:latin typeface="Arial Unicode MS" panose="020B0604020202020204" pitchFamily="34" charset="-128"/>
              </a:defRPr>
            </a:lvl6pPr>
            <a:lvl7pPr marL="2971800" indent="-228600" eaLnBrk="0" fontAlgn="base" hangingPunct="0">
              <a:spcBef>
                <a:spcPct val="0"/>
              </a:spcBef>
              <a:spcAft>
                <a:spcPct val="0"/>
              </a:spcAft>
              <a:defRPr i="1">
                <a:solidFill>
                  <a:schemeClr val="tx1"/>
                </a:solidFill>
                <a:latin typeface="Arial Unicode MS" panose="020B0604020202020204" pitchFamily="34" charset="-128"/>
              </a:defRPr>
            </a:lvl7pPr>
            <a:lvl8pPr marL="3429000" indent="-228600" eaLnBrk="0" fontAlgn="base" hangingPunct="0">
              <a:spcBef>
                <a:spcPct val="0"/>
              </a:spcBef>
              <a:spcAft>
                <a:spcPct val="0"/>
              </a:spcAft>
              <a:defRPr i="1">
                <a:solidFill>
                  <a:schemeClr val="tx1"/>
                </a:solidFill>
                <a:latin typeface="Arial Unicode MS" panose="020B0604020202020204" pitchFamily="34" charset="-128"/>
              </a:defRPr>
            </a:lvl8pPr>
            <a:lvl9pPr marL="3886200" indent="-228600" eaLnBrk="0" fontAlgn="base" hangingPunct="0">
              <a:spcBef>
                <a:spcPct val="0"/>
              </a:spcBef>
              <a:spcAft>
                <a:spcPct val="0"/>
              </a:spcAft>
              <a:defRPr i="1">
                <a:solidFill>
                  <a:schemeClr val="tx1"/>
                </a:solidFill>
                <a:latin typeface="Arial Unicode MS" panose="020B0604020202020204" pitchFamily="34" charset="-128"/>
              </a:defRPr>
            </a:lvl9pPr>
          </a:lstStyle>
          <a:p>
            <a:pPr eaLnBrk="1" hangingPunct="1">
              <a:spcBef>
                <a:spcPct val="50000"/>
              </a:spcBef>
            </a:pPr>
            <a:r>
              <a:rPr lang="de-CH" altLang="de-DE" sz="1800" dirty="0"/>
              <a:t>Schmidt (2000: 371): Demokratietheorien. Opladen: UTB</a:t>
            </a:r>
            <a:endParaRPr lang="de-DE" altLang="de-DE" sz="1800" dirty="0"/>
          </a:p>
        </p:txBody>
      </p:sp>
    </p:spTree>
    <p:extLst>
      <p:ext uri="{BB962C8B-B14F-4D97-AF65-F5344CB8AC3E}">
        <p14:creationId xmlns:p14="http://schemas.microsoft.com/office/powerpoint/2010/main" val="142785856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9" name="Rectangle 3"/>
          <p:cNvSpPr>
            <a:spLocks noGrp="1" noChangeArrowheads="1"/>
          </p:cNvSpPr>
          <p:nvPr>
            <p:ph type="body" idx="1"/>
          </p:nvPr>
        </p:nvSpPr>
        <p:spPr bwMode="auto">
          <a:xfrm>
            <a:off x="508000" y="1466850"/>
            <a:ext cx="8229600" cy="4240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pPr>
            <a:r>
              <a:rPr lang="de-CH" altLang="de-DE" sz="2400" dirty="0" smtClean="0"/>
              <a:t>Für die einen: wachstumshindernder Bremsklotz</a:t>
            </a:r>
          </a:p>
          <a:p>
            <a:pPr eaLnBrk="1" hangingPunct="1">
              <a:lnSpc>
                <a:spcPct val="90000"/>
              </a:lnSpc>
            </a:pPr>
            <a:endParaRPr lang="de-CH" altLang="de-DE" sz="2400" dirty="0" smtClean="0"/>
          </a:p>
          <a:p>
            <a:pPr eaLnBrk="1" hangingPunct="1">
              <a:lnSpc>
                <a:spcPct val="90000"/>
              </a:lnSpc>
            </a:pPr>
            <a:r>
              <a:rPr lang="de-CH" altLang="de-DE" sz="2400" dirty="0" smtClean="0"/>
              <a:t>Für die andere: Vetorecht des Souverän zwingen Parlament und Regierung pragmatische Lösungen zu finden, die nicht über die Ziellinie hinausschiessen. </a:t>
            </a:r>
          </a:p>
          <a:p>
            <a:pPr eaLnBrk="1" hangingPunct="1">
              <a:lnSpc>
                <a:spcPct val="90000"/>
              </a:lnSpc>
            </a:pPr>
            <a:endParaRPr lang="de-CH" altLang="de-DE" sz="2400" dirty="0" smtClean="0"/>
          </a:p>
          <a:p>
            <a:pPr eaLnBrk="1" hangingPunct="1">
              <a:lnSpc>
                <a:spcPct val="90000"/>
              </a:lnSpc>
              <a:buFontTx/>
              <a:buNone/>
            </a:pPr>
            <a:r>
              <a:rPr lang="de-CH" altLang="de-DE" sz="2400" dirty="0" smtClean="0"/>
              <a:t>	Es lässt sich zumindest zeigen, dass mit steigenden direktdemokratischen Mitwirkungsmöglichkeiten die Leute auch glücklicher sind (Frey/Stutzer 2000).</a:t>
            </a:r>
            <a:endParaRPr lang="de-DE" altLang="de-DE" sz="2400" dirty="0" smtClean="0"/>
          </a:p>
        </p:txBody>
      </p:sp>
      <p:sp>
        <p:nvSpPr>
          <p:cNvPr id="4" name="Titel 1"/>
          <p:cNvSpPr>
            <a:spLocks noGrp="1"/>
          </p:cNvSpPr>
          <p:nvPr>
            <p:ph type="title"/>
          </p:nvPr>
        </p:nvSpPr>
        <p:spPr>
          <a:xfrm>
            <a:off x="228600" y="457200"/>
            <a:ext cx="8686800" cy="990600"/>
          </a:xfrm>
        </p:spPr>
        <p:txBody>
          <a:bodyPr/>
          <a:lstStyle/>
          <a:p>
            <a:r>
              <a:rPr lang="de-CH" dirty="0" smtClean="0"/>
              <a:t>Nicht unumstritten</a:t>
            </a:r>
            <a:endParaRPr lang="de-CH" dirty="0"/>
          </a:p>
        </p:txBody>
      </p:sp>
    </p:spTree>
    <p:extLst>
      <p:ext uri="{BB962C8B-B14F-4D97-AF65-F5344CB8AC3E}">
        <p14:creationId xmlns:p14="http://schemas.microsoft.com/office/powerpoint/2010/main" val="93593543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Probleme</a:t>
            </a:r>
            <a:endParaRPr lang="de-CH" dirty="0"/>
          </a:p>
        </p:txBody>
      </p:sp>
      <p:sp>
        <p:nvSpPr>
          <p:cNvPr id="3" name="Inhaltsplatzhalter 2"/>
          <p:cNvSpPr>
            <a:spLocks noGrp="1"/>
          </p:cNvSpPr>
          <p:nvPr>
            <p:ph idx="1"/>
          </p:nvPr>
        </p:nvSpPr>
        <p:spPr/>
        <p:txBody>
          <a:bodyPr/>
          <a:lstStyle/>
          <a:p>
            <a:r>
              <a:rPr lang="de-CH" dirty="0" smtClean="0"/>
              <a:t>Vereinbarkeit mit internationalem Recht und staatsrechtlichen Verträgen</a:t>
            </a:r>
          </a:p>
          <a:p>
            <a:endParaRPr lang="de-CH" dirty="0"/>
          </a:p>
          <a:p>
            <a:r>
              <a:rPr lang="de-CH" dirty="0" smtClean="0"/>
              <a:t>Es gibt praktisch keine Möglichkeiten, Initiativen zu verbieten</a:t>
            </a:r>
          </a:p>
          <a:p>
            <a:endParaRPr lang="de-CH" dirty="0"/>
          </a:p>
          <a:p>
            <a:r>
              <a:rPr lang="de-CH" dirty="0" smtClean="0"/>
              <a:t>Das Volk ist der Souverän, keine Verfassungsgerichtsbarkeit</a:t>
            </a:r>
            <a:endParaRPr lang="de-CH" dirty="0"/>
          </a:p>
        </p:txBody>
      </p:sp>
    </p:spTree>
    <p:extLst>
      <p:ext uri="{BB962C8B-B14F-4D97-AF65-F5344CB8AC3E}">
        <p14:creationId xmlns:p14="http://schemas.microsoft.com/office/powerpoint/2010/main" val="20492638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4"/>
          <p:cNvSpPr>
            <a:spLocks noGrp="1" noChangeArrowheads="1"/>
          </p:cNvSpPr>
          <p:nvPr>
            <p:ph type="title"/>
          </p:nvPr>
        </p:nvSpPr>
        <p:spPr bwMode="auto">
          <a:xfrm>
            <a:off x="346137" y="318561"/>
            <a:ext cx="8507288" cy="6111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CH" altLang="fr-FR" sz="2400" b="1" dirty="0" smtClean="0"/>
              <a:t>Ausländeranteil in der Bevölkerung 1900 - 2015</a:t>
            </a:r>
            <a:endParaRPr lang="de-DE" altLang="fr-FR" sz="2400" b="1" dirty="0" smtClean="0"/>
          </a:p>
        </p:txBody>
      </p:sp>
      <p:sp>
        <p:nvSpPr>
          <p:cNvPr id="75779" name="Rectangle 7"/>
          <p:cNvSpPr>
            <a:spLocks noChangeArrowheads="1"/>
          </p:cNvSpPr>
          <p:nvPr/>
        </p:nvSpPr>
        <p:spPr bwMode="auto">
          <a:xfrm>
            <a:off x="0" y="1862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i="1">
                <a:solidFill>
                  <a:schemeClr val="tx1"/>
                </a:solidFill>
                <a:latin typeface="Arial Unicode MS" panose="020B0604020202020204" pitchFamily="34" charset="-128"/>
              </a:defRPr>
            </a:lvl1pPr>
            <a:lvl2pPr marL="742950" indent="-285750">
              <a:defRPr i="1">
                <a:solidFill>
                  <a:schemeClr val="tx1"/>
                </a:solidFill>
                <a:latin typeface="Arial Unicode MS" panose="020B0604020202020204" pitchFamily="34" charset="-128"/>
              </a:defRPr>
            </a:lvl2pPr>
            <a:lvl3pPr marL="1143000" indent="-228600">
              <a:defRPr i="1">
                <a:solidFill>
                  <a:schemeClr val="tx1"/>
                </a:solidFill>
                <a:latin typeface="Arial Unicode MS" panose="020B0604020202020204" pitchFamily="34" charset="-128"/>
              </a:defRPr>
            </a:lvl3pPr>
            <a:lvl4pPr marL="1600200" indent="-228600">
              <a:defRPr i="1">
                <a:solidFill>
                  <a:schemeClr val="tx1"/>
                </a:solidFill>
                <a:latin typeface="Arial Unicode MS" panose="020B0604020202020204" pitchFamily="34" charset="-128"/>
              </a:defRPr>
            </a:lvl4pPr>
            <a:lvl5pPr marL="2057400" indent="-228600">
              <a:defRPr i="1">
                <a:solidFill>
                  <a:schemeClr val="tx1"/>
                </a:solidFill>
                <a:latin typeface="Arial Unicode MS" panose="020B0604020202020204" pitchFamily="34" charset="-128"/>
              </a:defRPr>
            </a:lvl5pPr>
            <a:lvl6pPr marL="2514600" indent="-228600" eaLnBrk="0" fontAlgn="base" hangingPunct="0">
              <a:spcBef>
                <a:spcPct val="0"/>
              </a:spcBef>
              <a:spcAft>
                <a:spcPct val="0"/>
              </a:spcAft>
              <a:defRPr i="1">
                <a:solidFill>
                  <a:schemeClr val="tx1"/>
                </a:solidFill>
                <a:latin typeface="Arial Unicode MS" panose="020B0604020202020204" pitchFamily="34" charset="-128"/>
              </a:defRPr>
            </a:lvl6pPr>
            <a:lvl7pPr marL="2971800" indent="-228600" eaLnBrk="0" fontAlgn="base" hangingPunct="0">
              <a:spcBef>
                <a:spcPct val="0"/>
              </a:spcBef>
              <a:spcAft>
                <a:spcPct val="0"/>
              </a:spcAft>
              <a:defRPr i="1">
                <a:solidFill>
                  <a:schemeClr val="tx1"/>
                </a:solidFill>
                <a:latin typeface="Arial Unicode MS" panose="020B0604020202020204" pitchFamily="34" charset="-128"/>
              </a:defRPr>
            </a:lvl7pPr>
            <a:lvl8pPr marL="3429000" indent="-228600" eaLnBrk="0" fontAlgn="base" hangingPunct="0">
              <a:spcBef>
                <a:spcPct val="0"/>
              </a:spcBef>
              <a:spcAft>
                <a:spcPct val="0"/>
              </a:spcAft>
              <a:defRPr i="1">
                <a:solidFill>
                  <a:schemeClr val="tx1"/>
                </a:solidFill>
                <a:latin typeface="Arial Unicode MS" panose="020B0604020202020204" pitchFamily="34" charset="-128"/>
              </a:defRPr>
            </a:lvl8pPr>
            <a:lvl9pPr marL="3886200" indent="-228600" eaLnBrk="0" fontAlgn="base" hangingPunct="0">
              <a:spcBef>
                <a:spcPct val="0"/>
              </a:spcBef>
              <a:spcAft>
                <a:spcPct val="0"/>
              </a:spcAft>
              <a:defRPr i="1">
                <a:solidFill>
                  <a:schemeClr val="tx1"/>
                </a:solidFill>
                <a:latin typeface="Arial Unicode MS" panose="020B0604020202020204" pitchFamily="34" charset="-128"/>
              </a:defRPr>
            </a:lvl9pPr>
          </a:lstStyle>
          <a:p>
            <a:pPr eaLnBrk="1" hangingPunct="1"/>
            <a:endParaRPr lang="de-CH" altLang="fr-FR"/>
          </a:p>
        </p:txBody>
      </p:sp>
      <p:pic>
        <p:nvPicPr>
          <p:cNvPr id="75780" name="Grafik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763" y="1436688"/>
            <a:ext cx="8174037" cy="441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986809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Titel 1"/>
          <p:cNvSpPr>
            <a:spLocks noGrp="1"/>
          </p:cNvSpPr>
          <p:nvPr>
            <p:ph type="title"/>
          </p:nvPr>
        </p:nvSpPr>
        <p:spPr bwMode="auto">
          <a:xfrm>
            <a:off x="467544" y="260648"/>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CH" altLang="de-DE" sz="2000" dirty="0" smtClean="0"/>
              <a:t>29.11.2009: 57.5 Prozent unterstützen die Initiative von SVP und EDU gegen den Bau von Minaretten</a:t>
            </a:r>
            <a:r>
              <a:rPr lang="de-CH" altLang="de-DE" sz="2800" dirty="0" smtClean="0"/>
              <a:t> </a:t>
            </a:r>
          </a:p>
        </p:txBody>
      </p:sp>
      <p:sp>
        <p:nvSpPr>
          <p:cNvPr id="277507" name="Inhaltsplatzhalter 2"/>
          <p:cNvSpPr>
            <a:spLocks noGrp="1"/>
          </p:cNvSpPr>
          <p:nvPr>
            <p:ph idx="1"/>
          </p:nvPr>
        </p:nvSpPr>
        <p:spPr bwMode="auto">
          <a:xfrm>
            <a:off x="671537" y="1268760"/>
            <a:ext cx="7821613"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Tx/>
              <a:buNone/>
            </a:pPr>
            <a:endParaRPr lang="de-CH" altLang="de-DE" sz="1800" dirty="0" smtClean="0"/>
          </a:p>
          <a:p>
            <a:r>
              <a:rPr lang="de-CH" altLang="de-DE" sz="1800" dirty="0" smtClean="0"/>
              <a:t>EWR-Beitritt (6.12.1992) </a:t>
            </a:r>
          </a:p>
          <a:p>
            <a:r>
              <a:rPr lang="de-CH" altLang="de-DE" sz="1800" dirty="0" smtClean="0"/>
              <a:t>UNO-Beitritt (3.2.2002)</a:t>
            </a:r>
          </a:p>
          <a:p>
            <a:endParaRPr lang="de-CH" altLang="de-DE" sz="1800" dirty="0" smtClean="0"/>
          </a:p>
          <a:p>
            <a:r>
              <a:rPr lang="de-CH" altLang="de-DE" sz="1800" dirty="0" smtClean="0"/>
              <a:t>Verwahrungsinitiative nicht therapierbarer Sexualstraftäter (8.2.2004) </a:t>
            </a:r>
          </a:p>
          <a:p>
            <a:r>
              <a:rPr lang="de-CH" altLang="de-DE" sz="1800" dirty="0" smtClean="0"/>
              <a:t>Verjährungsinitiative pornographischer Straftaten an Kindern (30.11.2008)</a:t>
            </a:r>
          </a:p>
          <a:p>
            <a:r>
              <a:rPr lang="de-CH" altLang="de-DE" sz="1800" dirty="0" err="1" smtClean="0"/>
              <a:t>Minarettverbot</a:t>
            </a:r>
            <a:r>
              <a:rPr lang="de-CH" altLang="de-DE" sz="1800" dirty="0" smtClean="0"/>
              <a:t> (29.11.2009) </a:t>
            </a:r>
          </a:p>
          <a:p>
            <a:r>
              <a:rPr lang="de-CH" altLang="de-DE" sz="1800" dirty="0" smtClean="0"/>
              <a:t>Ausschaffungsinitiative  (28.11.2010)</a:t>
            </a:r>
          </a:p>
          <a:p>
            <a:r>
              <a:rPr lang="de-CH" altLang="de-DE" sz="1800" dirty="0" smtClean="0"/>
              <a:t>Zweitwohnungsinitiative (11.3.2012)</a:t>
            </a:r>
          </a:p>
          <a:p>
            <a:r>
              <a:rPr lang="de-CH" altLang="de-DE" sz="1800" dirty="0" smtClean="0"/>
              <a:t>Masseneinwanderung (9.2.2014)</a:t>
            </a:r>
          </a:p>
          <a:p>
            <a:pPr>
              <a:buFontTx/>
              <a:buNone/>
            </a:pPr>
            <a:r>
              <a:rPr lang="de-CH" altLang="de-DE" sz="1800" dirty="0" smtClean="0"/>
              <a:t> </a:t>
            </a:r>
          </a:p>
          <a:p>
            <a:endParaRPr lang="de-CH" altLang="de-DE" sz="2000" dirty="0" smtClean="0"/>
          </a:p>
        </p:txBody>
      </p:sp>
    </p:spTree>
    <p:extLst>
      <p:ext uri="{BB962C8B-B14F-4D97-AF65-F5344CB8AC3E}">
        <p14:creationId xmlns:p14="http://schemas.microsoft.com/office/powerpoint/2010/main" val="140217950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2"/>
          <p:cNvSpPr>
            <a:spLocks noGrp="1" noChangeArrowheads="1"/>
          </p:cNvSpPr>
          <p:nvPr>
            <p:ph type="title"/>
          </p:nvPr>
        </p:nvSpPr>
        <p:spPr bwMode="auto">
          <a:xfrm>
            <a:off x="457200" y="655638"/>
            <a:ext cx="82296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CH" altLang="de-DE" sz="2800" smtClean="0"/>
              <a:t>Exportartikel?</a:t>
            </a:r>
            <a:endParaRPr lang="de-DE" altLang="de-DE" sz="2800" smtClean="0"/>
          </a:p>
        </p:txBody>
      </p:sp>
      <p:sp>
        <p:nvSpPr>
          <p:cNvPr id="37171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Tx/>
              <a:buNone/>
            </a:pPr>
            <a:r>
              <a:rPr lang="de-CH" altLang="de-DE" dirty="0" smtClean="0"/>
              <a:t>	</a:t>
            </a:r>
            <a:r>
              <a:rPr lang="de-CH" altLang="de-DE" sz="2400" dirty="0" smtClean="0"/>
              <a:t>Das ausländische Interesse an der direkten Demokratie scheint zuzunehmen. </a:t>
            </a:r>
          </a:p>
          <a:p>
            <a:pPr eaLnBrk="1" hangingPunct="1">
              <a:buFontTx/>
              <a:buNone/>
            </a:pPr>
            <a:r>
              <a:rPr lang="de-CH" altLang="de-DE" dirty="0" smtClean="0"/>
              <a:t>	</a:t>
            </a:r>
          </a:p>
          <a:p>
            <a:pPr eaLnBrk="1" hangingPunct="1">
              <a:buFontTx/>
              <a:buNone/>
            </a:pPr>
            <a:endParaRPr lang="de-CH" altLang="de-DE" dirty="0"/>
          </a:p>
          <a:p>
            <a:pPr eaLnBrk="1" hangingPunct="1">
              <a:buFontTx/>
              <a:buNone/>
            </a:pPr>
            <a:r>
              <a:rPr lang="de-CH" altLang="de-DE" dirty="0" smtClean="0"/>
              <a:t>	Dabei geht es</a:t>
            </a:r>
            <a:r>
              <a:rPr lang="de-CH" altLang="de-DE" sz="2400" dirty="0" smtClean="0"/>
              <a:t> vor allem um die </a:t>
            </a:r>
            <a:r>
              <a:rPr lang="de-CH" altLang="de-DE" sz="2400" dirty="0" smtClean="0">
                <a:solidFill>
                  <a:srgbClr val="FF0000"/>
                </a:solidFill>
              </a:rPr>
              <a:t>integrativen Effekte</a:t>
            </a:r>
            <a:r>
              <a:rPr lang="de-CH" altLang="de-DE" sz="2400" dirty="0" smtClean="0"/>
              <a:t> und die </a:t>
            </a:r>
            <a:r>
              <a:rPr lang="de-CH" altLang="de-DE" sz="2400" dirty="0" smtClean="0">
                <a:solidFill>
                  <a:srgbClr val="FF0000"/>
                </a:solidFill>
              </a:rPr>
              <a:t>grösseren Partizipationsmöglichkeiten</a:t>
            </a:r>
            <a:r>
              <a:rPr lang="de-CH" altLang="de-DE" sz="2400" dirty="0" smtClean="0"/>
              <a:t>, die sich positiv auf das politische Interesse auswirken sollten.</a:t>
            </a:r>
            <a:endParaRPr lang="de-DE" altLang="de-DE" sz="2400" dirty="0" smtClean="0"/>
          </a:p>
        </p:txBody>
      </p:sp>
    </p:spTree>
    <p:extLst>
      <p:ext uri="{BB962C8B-B14F-4D97-AF65-F5344CB8AC3E}">
        <p14:creationId xmlns:p14="http://schemas.microsoft.com/office/powerpoint/2010/main" val="117196367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bwMode="auto">
          <a:xfrm>
            <a:off x="457200" y="188640"/>
            <a:ext cx="8229600" cy="763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CH" altLang="de-DE" sz="2800" dirty="0" smtClean="0"/>
              <a:t>Sonderfall Schweiz?</a:t>
            </a:r>
            <a:endParaRPr lang="de-DE" altLang="de-DE" sz="2800" dirty="0" smtClean="0"/>
          </a:p>
        </p:txBody>
      </p:sp>
      <p:sp>
        <p:nvSpPr>
          <p:cNvPr id="293891" name="Rectangle 3"/>
          <p:cNvSpPr>
            <a:spLocks noGrp="1" noChangeArrowheads="1"/>
          </p:cNvSpPr>
          <p:nvPr>
            <p:ph type="body" idx="1"/>
          </p:nvPr>
        </p:nvSpPr>
        <p:spPr bwMode="auto">
          <a:xfrm>
            <a:off x="228600" y="836712"/>
            <a:ext cx="8686800" cy="434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lnSpc>
                <a:spcPct val="90000"/>
              </a:lnSpc>
              <a:buFontTx/>
              <a:buNone/>
            </a:pPr>
            <a:endParaRPr lang="de-CH" altLang="de-DE" sz="2000" dirty="0" smtClean="0"/>
          </a:p>
          <a:p>
            <a:pPr algn="ctr" eaLnBrk="1" hangingPunct="1">
              <a:lnSpc>
                <a:spcPct val="90000"/>
              </a:lnSpc>
              <a:buFontTx/>
              <a:buNone/>
            </a:pPr>
            <a:r>
              <a:rPr lang="de-CH" altLang="de-DE" sz="2000" dirty="0" smtClean="0"/>
              <a:t>Die Schweiz ist, was die direkte Demokratie auf nationaler Ebene anbelangt, ein Sonderfall.</a:t>
            </a:r>
          </a:p>
          <a:p>
            <a:pPr algn="ctr" eaLnBrk="1" hangingPunct="1">
              <a:lnSpc>
                <a:spcPct val="90000"/>
              </a:lnSpc>
              <a:buFontTx/>
              <a:buNone/>
            </a:pPr>
            <a:endParaRPr lang="de-CH" altLang="de-DE" sz="2000" dirty="0" smtClean="0"/>
          </a:p>
          <a:p>
            <a:pPr algn="ctr" eaLnBrk="1" hangingPunct="1">
              <a:lnSpc>
                <a:spcPct val="90000"/>
              </a:lnSpc>
              <a:buFontTx/>
              <a:buNone/>
            </a:pPr>
            <a:r>
              <a:rPr lang="de-CH" altLang="de-DE" sz="2000" b="1" dirty="0" smtClean="0">
                <a:solidFill>
                  <a:srgbClr val="C00000"/>
                </a:solidFill>
              </a:rPr>
              <a:t>Umstritten ist, ob die direkte Demokratie à la Suisse exporttauglich ist, respektive ob dies überhaupt wünschenswert wäre.</a:t>
            </a:r>
          </a:p>
          <a:p>
            <a:pPr algn="ctr" eaLnBrk="1" hangingPunct="1">
              <a:lnSpc>
                <a:spcPct val="90000"/>
              </a:lnSpc>
              <a:buFontTx/>
              <a:buNone/>
            </a:pPr>
            <a:endParaRPr lang="de-CH" altLang="de-DE" sz="2000" b="1" dirty="0">
              <a:solidFill>
                <a:srgbClr val="C00000"/>
              </a:solidFill>
            </a:endParaRPr>
          </a:p>
          <a:p>
            <a:pPr algn="ctr">
              <a:lnSpc>
                <a:spcPct val="90000"/>
              </a:lnSpc>
              <a:buNone/>
            </a:pPr>
            <a:endParaRPr lang="de-CH" altLang="de-DE" sz="2000" dirty="0" smtClean="0"/>
          </a:p>
          <a:p>
            <a:pPr algn="ctr">
              <a:lnSpc>
                <a:spcPct val="90000"/>
              </a:lnSpc>
              <a:buNone/>
            </a:pPr>
            <a:r>
              <a:rPr lang="de-CH" altLang="de-DE" sz="2000" dirty="0" smtClean="0"/>
              <a:t>Für einen erfolgreichen Import braucht es mehr als nur die Instrumente. So zum Beispiel Konsensorientierung, Kompromissbereitschaft, Gemeinschaftssinn und Finanzautonomie.</a:t>
            </a:r>
          </a:p>
          <a:p>
            <a:pPr algn="ctr">
              <a:lnSpc>
                <a:spcPct val="90000"/>
              </a:lnSpc>
              <a:buNone/>
            </a:pPr>
            <a:endParaRPr lang="de-CH" altLang="de-DE" dirty="0"/>
          </a:p>
          <a:p>
            <a:pPr algn="ctr">
              <a:lnSpc>
                <a:spcPct val="90000"/>
              </a:lnSpc>
              <a:buNone/>
            </a:pPr>
            <a:endParaRPr lang="de-DE" altLang="de-DE" dirty="0"/>
          </a:p>
          <a:p>
            <a:pPr algn="ctr" eaLnBrk="1" hangingPunct="1">
              <a:lnSpc>
                <a:spcPct val="90000"/>
              </a:lnSpc>
              <a:buFontTx/>
              <a:buNone/>
            </a:pPr>
            <a:endParaRPr lang="de-DE" altLang="de-DE" b="1" dirty="0" smtClean="0">
              <a:solidFill>
                <a:srgbClr val="C00000"/>
              </a:solidFill>
            </a:endParaRPr>
          </a:p>
        </p:txBody>
      </p:sp>
    </p:spTree>
    <p:extLst>
      <p:ext uri="{BB962C8B-B14F-4D97-AF65-F5344CB8AC3E}">
        <p14:creationId xmlns:p14="http://schemas.microsoft.com/office/powerpoint/2010/main" val="343953661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el 1"/>
          <p:cNvSpPr>
            <a:spLocks noGrp="1"/>
          </p:cNvSpPr>
          <p:nvPr>
            <p:ph type="title"/>
          </p:nvPr>
        </p:nvSpPr>
        <p:spPr>
          <a:xfrm>
            <a:off x="831155" y="5013324"/>
            <a:ext cx="7557269" cy="359891"/>
          </a:xfrm>
        </p:spPr>
        <p:txBody>
          <a:bodyPr/>
          <a:lstStyle/>
          <a:p>
            <a:pPr algn="r"/>
            <a:r>
              <a:rPr lang="de-CH" altLang="de-DE" dirty="0" smtClean="0"/>
              <a:t>Danke für Ihre Aufmerksamkeit!</a:t>
            </a:r>
          </a:p>
        </p:txBody>
      </p:sp>
    </p:spTree>
    <p:extLst>
      <p:ext uri="{BB962C8B-B14F-4D97-AF65-F5344CB8AC3E}">
        <p14:creationId xmlns:p14="http://schemas.microsoft.com/office/powerpoint/2010/main" val="33905565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el 1"/>
          <p:cNvSpPr>
            <a:spLocks noGrp="1"/>
          </p:cNvSpPr>
          <p:nvPr>
            <p:ph type="title"/>
          </p:nvPr>
        </p:nvSpPr>
        <p:spPr bwMode="auto">
          <a:xfrm>
            <a:off x="427766" y="346075"/>
            <a:ext cx="8229600" cy="690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CH" altLang="fr-FR" sz="2400" b="1" dirty="0" smtClean="0"/>
              <a:t>Herkunft ausländische Wohnbevölkerung</a:t>
            </a:r>
          </a:p>
        </p:txBody>
      </p:sp>
      <p:pic>
        <p:nvPicPr>
          <p:cNvPr id="81923" name="Picture 5" descr="AuslÃ¤nder/innen HerkunftslÃ¤nder  (Klicken Sie auf das Bild, um das Fenster zu schliess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188" y="1395413"/>
            <a:ext cx="6702425"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Grafi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7988" y="1368425"/>
            <a:ext cx="8124825"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3610194"/>
      </p:ext>
    </p:extLst>
  </p:cSld>
  <p:clrMapOvr>
    <a:masterClrMapping/>
  </p:clrMapOvr>
  <p:timing>
    <p:tnLst>
      <p:par>
        <p:cTn id="1" dur="indefinite" restart="never" nodeType="tmRoot"/>
      </p:par>
    </p:tnLst>
  </p:timing>
</p:sld>
</file>

<file path=ppt/theme/theme1.xml><?xml version="1.0" encoding="utf-8"?>
<a:theme xmlns:a="http://schemas.openxmlformats.org/drawingml/2006/main" name="Nouvelle présentation">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Verdana"/>
        <a:ea typeface="ヒラギノ角ゴ Pro W3"/>
        <a:cs typeface=""/>
      </a:majorFont>
      <a:minorFont>
        <a:latin typeface="Verdana"/>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altLang="fr-FR" sz="2400" b="0" i="0" u="none" strike="noStrike" cap="none" normalizeH="0" baseline="0" smtClean="0">
            <a:ln>
              <a:noFill/>
            </a:ln>
            <a:solidFill>
              <a:schemeClr val="tx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altLang="fr-FR" sz="2400" b="0" i="0" u="none"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modèle UNilogo 2014</Template>
  <TotalTime>0</TotalTime>
  <Words>3562</Words>
  <Application>Microsoft Office PowerPoint</Application>
  <PresentationFormat>Bildschirmpräsentation (4:3)</PresentationFormat>
  <Paragraphs>610</Paragraphs>
  <Slides>83</Slides>
  <Notes>63</Notes>
  <HiddenSlides>0</HiddenSlides>
  <MMClips>0</MMClips>
  <ScaleCrop>false</ScaleCrop>
  <HeadingPairs>
    <vt:vector size="8" baseType="variant">
      <vt:variant>
        <vt:lpstr>Verwendete Schriftarten</vt:lpstr>
      </vt:variant>
      <vt:variant>
        <vt:i4>8</vt:i4>
      </vt:variant>
      <vt:variant>
        <vt:lpstr>Design</vt:lpstr>
      </vt:variant>
      <vt:variant>
        <vt:i4>1</vt:i4>
      </vt:variant>
      <vt:variant>
        <vt:lpstr>Eingebettete OLE-Server</vt:lpstr>
      </vt:variant>
      <vt:variant>
        <vt:i4>2</vt:i4>
      </vt:variant>
      <vt:variant>
        <vt:lpstr>Folientitel</vt:lpstr>
      </vt:variant>
      <vt:variant>
        <vt:i4>83</vt:i4>
      </vt:variant>
    </vt:vector>
  </HeadingPairs>
  <TitlesOfParts>
    <vt:vector size="94" baseType="lpstr">
      <vt:lpstr>Arial Unicode MS</vt:lpstr>
      <vt:lpstr>Arial</vt:lpstr>
      <vt:lpstr>Arial Narrow</vt:lpstr>
      <vt:lpstr>Calibri</vt:lpstr>
      <vt:lpstr>Times</vt:lpstr>
      <vt:lpstr>Times New Roman</vt:lpstr>
      <vt:lpstr>Verdana</vt:lpstr>
      <vt:lpstr>ヒラギノ角ゴ Pro W3</vt:lpstr>
      <vt:lpstr>Nouvelle présentation</vt:lpstr>
      <vt:lpstr>Diagramm</vt:lpstr>
      <vt:lpstr>Arbeitsblatt</vt:lpstr>
      <vt:lpstr>PowerPoint-Präsentation</vt:lpstr>
      <vt:lpstr> Direkte Demokratie = Versammlungsdemokratie</vt:lpstr>
      <vt:lpstr>Zwei verschiedene Systeme in den Gemeinden</vt:lpstr>
      <vt:lpstr>Direkte Demokratie: Initiativen und Referenden</vt:lpstr>
      <vt:lpstr>Inhalt</vt:lpstr>
      <vt:lpstr>Kontext: Strukturelle Merkmale</vt:lpstr>
      <vt:lpstr>Sprache</vt:lpstr>
      <vt:lpstr>Ausländeranteil in der Bevölkerung 1900 - 2015</vt:lpstr>
      <vt:lpstr>Herkunft ausländische Wohnbevölkerung</vt:lpstr>
      <vt:lpstr>PowerPoint-Präsentation</vt:lpstr>
      <vt:lpstr>Aber auch: Die neue Swissness</vt:lpstr>
      <vt:lpstr>PowerPoint-Präsentation</vt:lpstr>
      <vt:lpstr>Das politische System der Schweiz und die Idee des «power sharings»</vt:lpstr>
      <vt:lpstr>1291: Die Alte Eidgenossenschaft</vt:lpstr>
      <vt:lpstr>Alte Orte – Untertanengebiete und gemeine Herrschaften</vt:lpstr>
      <vt:lpstr>Untergang der Eidgenossenschaft – helvetische Revolution</vt:lpstr>
      <vt:lpstr>Französische Truppen besetzen die Schweiz und verkünden die Helvetische Republik (1798-1803)</vt:lpstr>
      <vt:lpstr>1815</vt:lpstr>
      <vt:lpstr>Das Wachsen der Eidgenossenschaft</vt:lpstr>
      <vt:lpstr>Restauration und Regeneration</vt:lpstr>
      <vt:lpstr>PowerPoint-Präsentation</vt:lpstr>
      <vt:lpstr>Der Sonderbundskrieg</vt:lpstr>
      <vt:lpstr>PowerPoint-Präsentation</vt:lpstr>
      <vt:lpstr>Inhalt</vt:lpstr>
      <vt:lpstr>PowerPoint-Präsentation</vt:lpstr>
      <vt:lpstr>Verfassung</vt:lpstr>
      <vt:lpstr>Hauptstadt – Sitz der Bundesbehörden</vt:lpstr>
      <vt:lpstr>Die ersten Bundesräte 1848</vt:lpstr>
      <vt:lpstr>PowerPoint-Präsentation</vt:lpstr>
      <vt:lpstr>Totalrevision der BV 1874</vt:lpstr>
      <vt:lpstr>Themen der Revisionsdiskussion</vt:lpstr>
      <vt:lpstr>Vom Referendum zur Konkordanz</vt:lpstr>
      <vt:lpstr>Die Obstruktionspolitik der katholischen Kantone  </vt:lpstr>
      <vt:lpstr>Ein weitere Schritt Richtung Nationalstaat (1891)</vt:lpstr>
      <vt:lpstr>PowerPoint-Präsentation</vt:lpstr>
      <vt:lpstr>Herausbildung in der ersten Hälfte des 19. Jahrhunderts (I)</vt:lpstr>
      <vt:lpstr>Herausbildung in der ersten Hälfte des 19. Jahrhunderts (II)</vt:lpstr>
      <vt:lpstr>Von der repräsentativen zur halbdirekten Demokratie auf Bundesebene</vt:lpstr>
      <vt:lpstr>Das 20. Jahrhundert</vt:lpstr>
      <vt:lpstr>Abgelehnte Erweiterungen</vt:lpstr>
      <vt:lpstr>Inhalt</vt:lpstr>
      <vt:lpstr>Die Anhänger der direkten Demokratie …</vt:lpstr>
      <vt:lpstr>Volkssouveränität</vt:lpstr>
      <vt:lpstr>Kompetenzordnung auf Bundesebene</vt:lpstr>
      <vt:lpstr>PowerPoint-Präsentation</vt:lpstr>
      <vt:lpstr>Stadt Zürich: Obligatorisches Referendum</vt:lpstr>
      <vt:lpstr>Inhalt</vt:lpstr>
      <vt:lpstr>Initiative und Referendum</vt:lpstr>
      <vt:lpstr>Unterschiede</vt:lpstr>
      <vt:lpstr>Funktionen und Auswirkungen des Referendums</vt:lpstr>
      <vt:lpstr>Referendum und Konkordanz</vt:lpstr>
      <vt:lpstr>Funktionen und Auswirkungen der Initiative</vt:lpstr>
      <vt:lpstr>Hindernisse, die sich einer Initiative in  den Weg stellen</vt:lpstr>
      <vt:lpstr>DD: Keine Volksbefragungen, sondern bindende politische Entscheidungen</vt:lpstr>
      <vt:lpstr>Inhalt</vt:lpstr>
      <vt:lpstr>Es müssen sehr viele politische Entscheidungen gefällt werden</vt:lpstr>
      <vt:lpstr>Stadt Zürich zwischen 1933 – 2013: 2287 Sachfragen</vt:lpstr>
      <vt:lpstr>Entwicklung der Abstimmungen nach Ebene 1933-2020*</vt:lpstr>
      <vt:lpstr>Vorlagen nach Typ auf Bundesebene</vt:lpstr>
      <vt:lpstr>Erfolgsaussichten Bundesebene</vt:lpstr>
      <vt:lpstr>Weitere Gründe, Initiativen zu ergreifen:</vt:lpstr>
      <vt:lpstr>Inhalt</vt:lpstr>
      <vt:lpstr>Neue Finanzordnung (BBI) und No Billag (VI)</vt:lpstr>
      <vt:lpstr>PowerPoint-Präsentation</vt:lpstr>
      <vt:lpstr>PowerPoint-Präsentation</vt:lpstr>
      <vt:lpstr>Angenommene Initiativen (1)</vt:lpstr>
      <vt:lpstr>Angenommene Initiativen (2)</vt:lpstr>
      <vt:lpstr>Knappe Entscheidungen (Masseneinwanderung: 50.3%)</vt:lpstr>
      <vt:lpstr>Interessante Analysemöglichkeiten für  Politikwissenschaft und politische Beobachter</vt:lpstr>
      <vt:lpstr>Durchschnittliche Ja-Stimmenanteile (alle eidgenössischen Volksabstimmungen zwischen 1872 und 2000) </vt:lpstr>
      <vt:lpstr>Abweichung vom gesamtschweizerischen Mittelwert nach Kantonen. (alle eidgenössischen Volksabstimmungen zwischen 1872 und 2000) </vt:lpstr>
      <vt:lpstr>Abweichung vom gesamtschweizerischen Resultat nach Kantonen und Art der Vorlage</vt:lpstr>
      <vt:lpstr>Aggregatsdatenanalysen - BFS</vt:lpstr>
      <vt:lpstr>PowerPoint-Präsentation</vt:lpstr>
      <vt:lpstr>PowerPoint-Präsentation</vt:lpstr>
      <vt:lpstr>Inhalt</vt:lpstr>
      <vt:lpstr>Kritik </vt:lpstr>
      <vt:lpstr>Nicht unumstritten</vt:lpstr>
      <vt:lpstr>Probleme</vt:lpstr>
      <vt:lpstr>29.11.2009: 57.5 Prozent unterstützen die Initiative von SVP und EDU gegen den Bau von Minaretten </vt:lpstr>
      <vt:lpstr>Exportartikel?</vt:lpstr>
      <vt:lpstr>Sonderfall Schweiz?</vt:lpstr>
      <vt:lpstr>Danke für Ihre Aufmerksamkeit!</vt:lpstr>
    </vt:vector>
  </TitlesOfParts>
  <Company>IDHEAP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Approche institutionnelle de l’administration cantonale</dc:title>
  <dc:creator>Service Informatique</dc:creator>
  <cp:lastModifiedBy>aladner</cp:lastModifiedBy>
  <cp:revision>228</cp:revision>
  <cp:lastPrinted>2003-04-07T07:07:05Z</cp:lastPrinted>
  <dcterms:created xsi:type="dcterms:W3CDTF">2002-03-07T14:06:24Z</dcterms:created>
  <dcterms:modified xsi:type="dcterms:W3CDTF">2018-01-30T06:50:45Z</dcterms:modified>
</cp:coreProperties>
</file>